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57" r:id="rId4"/>
    <p:sldId id="270" r:id="rId5"/>
    <p:sldId id="259" r:id="rId6"/>
    <p:sldId id="260" r:id="rId7"/>
    <p:sldId id="274" r:id="rId8"/>
    <p:sldId id="262" r:id="rId9"/>
    <p:sldId id="263" r:id="rId10"/>
    <p:sldId id="271" r:id="rId11"/>
    <p:sldId id="265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1C6304-4707-21E4-E473-A4A55763BBDA}" v="237" dt="2026-02-13T11:36:04.085"/>
    <p1510:client id="{C03C53A2-B528-3EBC-8A1A-A3F6B07AD26F}" v="283" dt="2026-02-11T11:59:18.927"/>
    <p1510:client id="{C7A6889A-04AC-EABA-9B68-55EDE402FB46}" v="349" dt="2026-02-12T20:12:31.5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AEBA02D8-3981-82F9-22FB-15F2FBD5055F}"/>
    <pc:docChg chg="mod modSld addMainMaster delMainMaster">
      <pc:chgData name="Guest User" userId="" providerId="Windows Live" clId="Web-{AEBA02D8-3981-82F9-22FB-15F2FBD5055F}" dt="2026-02-09T14:18:55.492" v="157"/>
      <pc:docMkLst>
        <pc:docMk/>
      </pc:docMkLst>
      <pc:sldChg chg="addSp delSp modSp mod modClrScheme chgLayout">
        <pc:chgData name="Guest User" userId="" providerId="Windows Live" clId="Web-{AEBA02D8-3981-82F9-22FB-15F2FBD5055F}" dt="2026-02-09T13:54:04.060" v="124"/>
        <pc:sldMkLst>
          <pc:docMk/>
          <pc:sldMk cId="810374882" sldId="256"/>
        </pc:sldMkLst>
        <pc:spChg chg="mod ord">
          <ac:chgData name="Guest User" userId="" providerId="Windows Live" clId="Web-{AEBA02D8-3981-82F9-22FB-15F2FBD5055F}" dt="2026-02-09T13:54:04.060" v="124"/>
          <ac:spMkLst>
            <pc:docMk/>
            <pc:sldMk cId="810374882" sldId="256"/>
            <ac:spMk id="2" creationId="{6F4F2FB3-1E7E-B794-B61A-989164499F8C}"/>
          </ac:spMkLst>
        </pc:spChg>
        <pc:spChg chg="mod ord">
          <ac:chgData name="Guest User" userId="" providerId="Windows Live" clId="Web-{AEBA02D8-3981-82F9-22FB-15F2FBD5055F}" dt="2026-02-09T13:54:04.060" v="124"/>
          <ac:spMkLst>
            <pc:docMk/>
            <pc:sldMk cId="810374882" sldId="256"/>
            <ac:spMk id="3" creationId="{A29AE05A-4CF8-37B2-B637-B8344B3B2103}"/>
          </ac:spMkLst>
        </pc:spChg>
        <pc:spChg chg="mod">
          <ac:chgData name="Guest User" userId="" providerId="Windows Live" clId="Web-{AEBA02D8-3981-82F9-22FB-15F2FBD5055F}" dt="2026-02-09T13:46:47.091" v="102" actId="20577"/>
          <ac:spMkLst>
            <pc:docMk/>
            <pc:sldMk cId="810374882" sldId="256"/>
            <ac:spMk id="8" creationId="{58EA47F1-8951-DFB6-6A18-59C88ED2EA49}"/>
          </ac:spMkLst>
        </pc:spChg>
        <pc:spChg chg="mod ord">
          <ac:chgData name="Guest User" userId="" providerId="Windows Live" clId="Web-{AEBA02D8-3981-82F9-22FB-15F2FBD5055F}" dt="2026-02-09T13:54:04.060" v="124"/>
          <ac:spMkLst>
            <pc:docMk/>
            <pc:sldMk cId="810374882" sldId="256"/>
            <ac:spMk id="10" creationId="{6DA3733D-520A-24D6-12E8-DC0B4BC24FF5}"/>
          </ac:spMkLst>
        </pc:spChg>
      </pc:sldChg>
      <pc:sldChg chg="addSp delSp modSp mod modTransition delDesignElem chgLayout">
        <pc:chgData name="Guest User" userId="" providerId="Windows Live" clId="Web-{AEBA02D8-3981-82F9-22FB-15F2FBD5055F}" dt="2026-02-09T13:54:04.060" v="124"/>
        <pc:sldMkLst>
          <pc:docMk/>
          <pc:sldMk cId="1416326664" sldId="257"/>
        </pc:sldMkLst>
        <pc:spChg chg="add del">
          <ac:chgData name="Guest User" userId="" providerId="Windows Live" clId="Web-{AEBA02D8-3981-82F9-22FB-15F2FBD5055F}" dt="2026-02-09T13:54:04.060" v="124"/>
          <ac:spMkLst>
            <pc:docMk/>
            <pc:sldMk cId="1416326664" sldId="257"/>
            <ac:spMk id="25" creationId="{89EA2611-DCBA-4E97-A2B2-9A466E76BDA4}"/>
          </ac:spMkLst>
        </pc:spChg>
        <pc:spChg chg="add del">
          <ac:chgData name="Guest User" userId="" providerId="Windows Live" clId="Web-{AEBA02D8-3981-82F9-22FB-15F2FBD5055F}" dt="2026-02-09T13:54:04.060" v="124"/>
          <ac:spMkLst>
            <pc:docMk/>
            <pc:sldMk cId="1416326664" sldId="257"/>
            <ac:spMk id="27" creationId="{BBC615D1-6E12-40EF-915B-316CFDB550D5}"/>
          </ac:spMkLst>
        </pc:spChg>
        <pc:spChg chg="add del">
          <ac:chgData name="Guest User" userId="" providerId="Windows Live" clId="Web-{AEBA02D8-3981-82F9-22FB-15F2FBD5055F}" dt="2026-02-09T13:54:04.060" v="124"/>
          <ac:spMkLst>
            <pc:docMk/>
            <pc:sldMk cId="1416326664" sldId="257"/>
            <ac:spMk id="29" creationId="{B9797D36-DE1E-47CD-881A-6C1F5828261B}"/>
          </ac:spMkLst>
        </pc:spChg>
        <pc:spChg chg="add del">
          <ac:chgData name="Guest User" userId="" providerId="Windows Live" clId="Web-{AEBA02D8-3981-82F9-22FB-15F2FBD5055F}" dt="2026-02-09T13:54:04.060" v="124"/>
          <ac:spMkLst>
            <pc:docMk/>
            <pc:sldMk cId="1416326664" sldId="257"/>
            <ac:spMk id="31" creationId="{4A2FAF1F-F462-46AF-A9E6-CC93C4E2C359}"/>
          </ac:spMkLst>
        </pc:spChg>
        <pc:spChg chg="add del">
          <ac:chgData name="Guest User" userId="" providerId="Windows Live" clId="Web-{AEBA02D8-3981-82F9-22FB-15F2FBD5055F}" dt="2026-02-09T13:54:04.060" v="124"/>
          <ac:spMkLst>
            <pc:docMk/>
            <pc:sldMk cId="1416326664" sldId="257"/>
            <ac:spMk id="33" creationId="{7146BED8-BAE9-42C5-A3DD-7B946445DB8C}"/>
          </ac:spMkLst>
        </pc:spChg>
        <pc:spChg chg="add del">
          <ac:chgData name="Guest User" userId="" providerId="Windows Live" clId="Web-{AEBA02D8-3981-82F9-22FB-15F2FBD5055F}" dt="2026-02-09T13:54:04.060" v="124"/>
          <ac:spMkLst>
            <pc:docMk/>
            <pc:sldMk cId="1416326664" sldId="257"/>
            <ac:spMk id="35" creationId="{15765FE8-B62F-41E4-A73C-74C91A8FD945}"/>
          </ac:spMkLst>
        </pc:spChg>
      </pc:sldChg>
      <pc:sldChg chg="addSp delSp modSp mod modTransition modClrScheme chgLayout">
        <pc:chgData name="Guest User" userId="" providerId="Windows Live" clId="Web-{AEBA02D8-3981-82F9-22FB-15F2FBD5055F}" dt="2026-02-09T13:54:04.060" v="124"/>
        <pc:sldMkLst>
          <pc:docMk/>
          <pc:sldMk cId="1134349439" sldId="259"/>
        </pc:sldMkLst>
        <pc:spChg chg="mod ord">
          <ac:chgData name="Guest User" userId="" providerId="Windows Live" clId="Web-{AEBA02D8-3981-82F9-22FB-15F2FBD5055F}" dt="2026-02-09T13:54:04.060" v="124"/>
          <ac:spMkLst>
            <pc:docMk/>
            <pc:sldMk cId="1134349439" sldId="259"/>
            <ac:spMk id="2" creationId="{D93FF784-9CC1-7967-9B0B-E8435C7CF693}"/>
          </ac:spMkLst>
        </pc:spChg>
        <pc:picChg chg="add mod modCrop">
          <ac:chgData name="Guest User" userId="" providerId="Windows Live" clId="Web-{AEBA02D8-3981-82F9-22FB-15F2FBD5055F}" dt="2026-02-09T13:37:34.008" v="69" actId="1076"/>
          <ac:picMkLst>
            <pc:docMk/>
            <pc:sldMk cId="1134349439" sldId="259"/>
            <ac:picMk id="9" creationId="{752B36BC-39F9-61D1-127F-3C2FF870844F}"/>
          </ac:picMkLst>
        </pc:picChg>
      </pc:sldChg>
      <pc:sldChg chg="addSp delSp modSp mod modTransition setBg setClrOvrMap delDesignElem chgLayout">
        <pc:chgData name="Guest User" userId="" providerId="Windows Live" clId="Web-{AEBA02D8-3981-82F9-22FB-15F2FBD5055F}" dt="2026-02-09T13:54:30.326" v="127" actId="20577"/>
        <pc:sldMkLst>
          <pc:docMk/>
          <pc:sldMk cId="4154632850" sldId="260"/>
        </pc:sldMkLst>
        <pc:spChg chg="mod ord">
          <ac:chgData name="Guest User" userId="" providerId="Windows Live" clId="Web-{AEBA02D8-3981-82F9-22FB-15F2FBD5055F}" dt="2026-02-09T13:54:04.060" v="124"/>
          <ac:spMkLst>
            <pc:docMk/>
            <pc:sldMk cId="4154632850" sldId="260"/>
            <ac:spMk id="2" creationId="{B4519CA2-8F8D-A754-A9D6-C47BE984990C}"/>
          </ac:spMkLst>
        </pc:spChg>
        <pc:spChg chg="add del">
          <ac:chgData name="Guest User" userId="" providerId="Windows Live" clId="Web-{AEBA02D8-3981-82F9-22FB-15F2FBD5055F}" dt="2026-02-09T13:54:04.060" v="124"/>
          <ac:spMkLst>
            <pc:docMk/>
            <pc:sldMk cId="4154632850" sldId="260"/>
            <ac:spMk id="9" creationId="{89EA2611-DCBA-4E97-A2B2-9A466E76BDA4}"/>
          </ac:spMkLst>
        </pc:spChg>
        <pc:spChg chg="add del">
          <ac:chgData name="Guest User" userId="" providerId="Windows Live" clId="Web-{AEBA02D8-3981-82F9-22FB-15F2FBD5055F}" dt="2026-02-09T13:54:04.060" v="124"/>
          <ac:spMkLst>
            <pc:docMk/>
            <pc:sldMk cId="4154632850" sldId="260"/>
            <ac:spMk id="11" creationId="{BBC615D1-6E12-40EF-915B-316CFDB550D5}"/>
          </ac:spMkLst>
        </pc:spChg>
        <pc:spChg chg="add del">
          <ac:chgData name="Guest User" userId="" providerId="Windows Live" clId="Web-{AEBA02D8-3981-82F9-22FB-15F2FBD5055F}" dt="2026-02-09T13:54:04.060" v="124"/>
          <ac:spMkLst>
            <pc:docMk/>
            <pc:sldMk cId="4154632850" sldId="260"/>
            <ac:spMk id="13" creationId="{B9797D36-DE1E-47CD-881A-6C1F5828261B}"/>
          </ac:spMkLst>
        </pc:spChg>
        <pc:spChg chg="add del">
          <ac:chgData name="Guest User" userId="" providerId="Windows Live" clId="Web-{AEBA02D8-3981-82F9-22FB-15F2FBD5055F}" dt="2026-02-09T13:54:04.060" v="124"/>
          <ac:spMkLst>
            <pc:docMk/>
            <pc:sldMk cId="4154632850" sldId="260"/>
            <ac:spMk id="15" creationId="{4A2FAF1F-F462-46AF-A9E6-CC93C4E2C359}"/>
          </ac:spMkLst>
        </pc:spChg>
        <pc:spChg chg="add del">
          <ac:chgData name="Guest User" userId="" providerId="Windows Live" clId="Web-{AEBA02D8-3981-82F9-22FB-15F2FBD5055F}" dt="2026-02-09T13:54:04.060" v="124"/>
          <ac:spMkLst>
            <pc:docMk/>
            <pc:sldMk cId="4154632850" sldId="260"/>
            <ac:spMk id="17" creationId="{7146BED8-BAE9-42C5-A3DD-7B946445DB8C}"/>
          </ac:spMkLst>
        </pc:spChg>
        <pc:spChg chg="add del">
          <ac:chgData name="Guest User" userId="" providerId="Windows Live" clId="Web-{AEBA02D8-3981-82F9-22FB-15F2FBD5055F}" dt="2026-02-09T13:54:04.060" v="124"/>
          <ac:spMkLst>
            <pc:docMk/>
            <pc:sldMk cId="4154632850" sldId="260"/>
            <ac:spMk id="19" creationId="{15765FE8-B62F-41E4-A73C-74C91A8FD945}"/>
          </ac:spMkLst>
        </pc:spChg>
      </pc:sldChg>
      <pc:sldChg chg="addSp delSp modSp mod modTransition modClrScheme chgLayout">
        <pc:chgData name="Guest User" userId="" providerId="Windows Live" clId="Web-{AEBA02D8-3981-82F9-22FB-15F2FBD5055F}" dt="2026-02-09T13:54:04.060" v="124"/>
        <pc:sldMkLst>
          <pc:docMk/>
          <pc:sldMk cId="4136258637" sldId="262"/>
        </pc:sldMkLst>
        <pc:spChg chg="mod ord">
          <ac:chgData name="Guest User" userId="" providerId="Windows Live" clId="Web-{AEBA02D8-3981-82F9-22FB-15F2FBD5055F}" dt="2026-02-09T13:54:04.060" v="124"/>
          <ac:spMkLst>
            <pc:docMk/>
            <pc:sldMk cId="4136258637" sldId="262"/>
            <ac:spMk id="2" creationId="{4C937155-233C-A9CA-D649-4DFBF65776BE}"/>
          </ac:spMkLst>
        </pc:spChg>
      </pc:sldChg>
      <pc:sldChg chg="addSp delSp modSp mod modTransition setBg modClrScheme delDesignElem chgLayout">
        <pc:chgData name="Guest User" userId="" providerId="Windows Live" clId="Web-{AEBA02D8-3981-82F9-22FB-15F2FBD5055F}" dt="2026-02-09T13:54:04.060" v="124"/>
        <pc:sldMkLst>
          <pc:docMk/>
          <pc:sldMk cId="4218421136" sldId="263"/>
        </pc:sldMkLst>
        <pc:spChg chg="mod ord">
          <ac:chgData name="Guest User" userId="" providerId="Windows Live" clId="Web-{AEBA02D8-3981-82F9-22FB-15F2FBD5055F}" dt="2026-02-09T13:54:04.060" v="124"/>
          <ac:spMkLst>
            <pc:docMk/>
            <pc:sldMk cId="4218421136" sldId="263"/>
            <ac:spMk id="2" creationId="{6323D6F6-624F-288B-313A-2746DFFA4FC7}"/>
          </ac:spMkLst>
        </pc:spChg>
        <pc:spChg chg="add del">
          <ac:chgData name="Guest User" userId="" providerId="Windows Live" clId="Web-{AEBA02D8-3981-82F9-22FB-15F2FBD5055F}" dt="2026-02-09T13:54:04.060" v="124"/>
          <ac:spMkLst>
            <pc:docMk/>
            <pc:sldMk cId="4218421136" sldId="263"/>
            <ac:spMk id="15" creationId="{B8144315-1C5A-4185-A952-25D98D303D46}"/>
          </ac:spMkLst>
        </pc:spChg>
        <pc:grpChg chg="add del">
          <ac:chgData name="Guest User" userId="" providerId="Windows Live" clId="Web-{AEBA02D8-3981-82F9-22FB-15F2FBD5055F}" dt="2026-02-09T13:54:04.060" v="124"/>
          <ac:grpSpMkLst>
            <pc:docMk/>
            <pc:sldMk cId="4218421136" sldId="263"/>
            <ac:grpSpMk id="11" creationId="{4091D54B-59AB-4A5E-8E9E-0421BD66D4FB}"/>
          </ac:grpSpMkLst>
        </pc:grpChg>
        <pc:grpChg chg="add del">
          <ac:chgData name="Guest User" userId="" providerId="Windows Live" clId="Web-{AEBA02D8-3981-82F9-22FB-15F2FBD5055F}" dt="2026-02-09T13:54:04.060" v="124"/>
          <ac:grpSpMkLst>
            <pc:docMk/>
            <pc:sldMk cId="4218421136" sldId="263"/>
            <ac:grpSpMk id="17" creationId="{25A657F0-42F3-40D3-BC75-7DA1F5C6A225}"/>
          </ac:grpSpMkLst>
        </pc:grpChg>
        <pc:picChg chg="add mod modCrop">
          <ac:chgData name="Guest User" userId="" providerId="Windows Live" clId="Web-{AEBA02D8-3981-82F9-22FB-15F2FBD5055F}" dt="2026-02-09T13:44:56.574" v="97" actId="14100"/>
          <ac:picMkLst>
            <pc:docMk/>
            <pc:sldMk cId="4218421136" sldId="263"/>
            <ac:picMk id="6" creationId="{30F2E32D-0B71-925A-85EE-67743225B5B1}"/>
          </ac:picMkLst>
        </pc:picChg>
      </pc:sldChg>
      <pc:sldChg chg="modSp mod modTransition modClrScheme chgLayout">
        <pc:chgData name="Guest User" userId="" providerId="Windows Live" clId="Web-{AEBA02D8-3981-82F9-22FB-15F2FBD5055F}" dt="2026-02-09T13:54:04.060" v="124"/>
        <pc:sldMkLst>
          <pc:docMk/>
          <pc:sldMk cId="3523601987" sldId="265"/>
        </pc:sldMkLst>
        <pc:spChg chg="mod ord">
          <ac:chgData name="Guest User" userId="" providerId="Windows Live" clId="Web-{AEBA02D8-3981-82F9-22FB-15F2FBD5055F}" dt="2026-02-09T13:54:04.060" v="124"/>
          <ac:spMkLst>
            <pc:docMk/>
            <pc:sldMk cId="3523601987" sldId="265"/>
            <ac:spMk id="2" creationId="{11DD65EF-A9CC-6944-A37A-6837D0AC6D4B}"/>
          </ac:spMkLst>
        </pc:spChg>
      </pc:sldChg>
      <pc:sldChg chg="addSp delSp modSp mod modTransition modClrScheme chgLayout">
        <pc:chgData name="Guest User" userId="" providerId="Windows Live" clId="Web-{AEBA02D8-3981-82F9-22FB-15F2FBD5055F}" dt="2026-02-09T13:54:04.060" v="124"/>
        <pc:sldMkLst>
          <pc:docMk/>
          <pc:sldMk cId="2055689641" sldId="266"/>
        </pc:sldMkLst>
        <pc:spChg chg="mod ord">
          <ac:chgData name="Guest User" userId="" providerId="Windows Live" clId="Web-{AEBA02D8-3981-82F9-22FB-15F2FBD5055F}" dt="2026-02-09T13:54:04.060" v="124"/>
          <ac:spMkLst>
            <pc:docMk/>
            <pc:sldMk cId="2055689641" sldId="266"/>
            <ac:spMk id="2" creationId="{815A02C8-91FD-7FE8-D61D-610309B6D5EF}"/>
          </ac:spMkLst>
        </pc:spChg>
        <pc:spChg chg="mod ord">
          <ac:chgData name="Guest User" userId="" providerId="Windows Live" clId="Web-{AEBA02D8-3981-82F9-22FB-15F2FBD5055F}" dt="2026-02-09T13:54:04.060" v="124"/>
          <ac:spMkLst>
            <pc:docMk/>
            <pc:sldMk cId="2055689641" sldId="266"/>
            <ac:spMk id="3" creationId="{9483DCF0-A0FE-99D1-8D2B-3EA9276AD2EE}"/>
          </ac:spMkLst>
        </pc:spChg>
        <pc:spChg chg="mod ord">
          <ac:chgData name="Guest User" userId="" providerId="Windows Live" clId="Web-{AEBA02D8-3981-82F9-22FB-15F2FBD5055F}" dt="2026-02-09T13:54:04.060" v="124"/>
          <ac:spMkLst>
            <pc:docMk/>
            <pc:sldMk cId="2055689641" sldId="266"/>
            <ac:spMk id="8" creationId="{879509B3-70A1-53FC-649C-2EDE573CCB88}"/>
          </ac:spMkLst>
        </pc:spChg>
        <pc:picChg chg="add mod">
          <ac:chgData name="Guest User" userId="" providerId="Windows Live" clId="Web-{AEBA02D8-3981-82F9-22FB-15F2FBD5055F}" dt="2026-02-09T13:28:14.881" v="51" actId="1076"/>
          <ac:picMkLst>
            <pc:docMk/>
            <pc:sldMk cId="2055689641" sldId="266"/>
            <ac:picMk id="5" creationId="{5F12AB59-8933-5703-D0D9-E4946001AD4D}"/>
          </ac:picMkLst>
        </pc:picChg>
      </pc:sldChg>
      <pc:sldChg chg="addSp delSp modSp mod modTransition modClrScheme addAnim modAnim modShow chgLayout">
        <pc:chgData name="Guest User" userId="" providerId="Windows Live" clId="Web-{AEBA02D8-3981-82F9-22FB-15F2FBD5055F}" dt="2026-02-09T14:18:55.492" v="157"/>
        <pc:sldMkLst>
          <pc:docMk/>
          <pc:sldMk cId="3148928569" sldId="270"/>
        </pc:sldMkLst>
        <pc:spChg chg="mod">
          <ac:chgData name="Guest User" userId="" providerId="Windows Live" clId="Web-{AEBA02D8-3981-82F9-22FB-15F2FBD5055F}" dt="2026-02-09T13:58:45.266" v="150" actId="1076"/>
          <ac:spMkLst>
            <pc:docMk/>
            <pc:sldMk cId="3148928569" sldId="270"/>
            <ac:spMk id="6" creationId="{A6B8ABD8-1FC2-38B4-51A5-05C3E91DD6C1}"/>
          </ac:spMkLst>
        </pc:spChg>
        <pc:spChg chg="add mod ord">
          <ac:chgData name="Guest User" userId="" providerId="Windows Live" clId="Web-{AEBA02D8-3981-82F9-22FB-15F2FBD5055F}" dt="2026-02-09T13:58:37.094" v="149" actId="20577"/>
          <ac:spMkLst>
            <pc:docMk/>
            <pc:sldMk cId="3148928569" sldId="270"/>
            <ac:spMk id="9" creationId="{7ACF0079-4AAA-3B4D-0CB5-3A8572077B4D}"/>
          </ac:spMkLst>
        </pc:spChg>
        <pc:picChg chg="mod">
          <ac:chgData name="Guest User" userId="" providerId="Windows Live" clId="Web-{AEBA02D8-3981-82F9-22FB-15F2FBD5055F}" dt="2026-02-09T13:58:58.642" v="151" actId="1076"/>
          <ac:picMkLst>
            <pc:docMk/>
            <pc:sldMk cId="3148928569" sldId="270"/>
            <ac:picMk id="3" creationId="{BA46BD6C-FAA1-60C2-BCB3-100BF7B8F87B}"/>
          </ac:picMkLst>
        </pc:picChg>
        <pc:picChg chg="mod">
          <ac:chgData name="Guest User" userId="" providerId="Windows Live" clId="Web-{AEBA02D8-3981-82F9-22FB-15F2FBD5055F}" dt="2026-02-09T13:58:58.642" v="152" actId="1076"/>
          <ac:picMkLst>
            <pc:docMk/>
            <pc:sldMk cId="3148928569" sldId="270"/>
            <ac:picMk id="4" creationId="{C7AEB425-8985-D56B-E698-6A14DF57B4D3}"/>
          </ac:picMkLst>
        </pc:picChg>
        <pc:picChg chg="add mod">
          <ac:chgData name="Guest User" userId="" providerId="Windows Live" clId="Web-{AEBA02D8-3981-82F9-22FB-15F2FBD5055F}" dt="2026-02-09T13:58:58.657" v="153" actId="1076"/>
          <ac:picMkLst>
            <pc:docMk/>
            <pc:sldMk cId="3148928569" sldId="270"/>
            <ac:picMk id="5" creationId="{A49AFB82-8426-955E-D155-4D13ABE9B46F}"/>
          </ac:picMkLst>
        </pc:picChg>
        <pc:picChg chg="add mod">
          <ac:chgData name="Guest User" userId="" providerId="Windows Live" clId="Web-{AEBA02D8-3981-82F9-22FB-15F2FBD5055F}" dt="2026-02-09T13:58:58.673" v="154" actId="1076"/>
          <ac:picMkLst>
            <pc:docMk/>
            <pc:sldMk cId="3148928569" sldId="270"/>
            <ac:picMk id="7" creationId="{F5206DA9-A322-4754-E925-7C8D34EF6425}"/>
          </ac:picMkLst>
        </pc:picChg>
        <pc:picChg chg="add mod">
          <ac:chgData name="Guest User" userId="" providerId="Windows Live" clId="Web-{AEBA02D8-3981-82F9-22FB-15F2FBD5055F}" dt="2026-02-09T13:58:58.704" v="155" actId="1076"/>
          <ac:picMkLst>
            <pc:docMk/>
            <pc:sldMk cId="3148928569" sldId="270"/>
            <ac:picMk id="8" creationId="{0A2FD50B-0D0B-C1EF-7DED-808B73C0CF02}"/>
          </ac:picMkLst>
        </pc:picChg>
      </pc:sldChg>
      <pc:sldChg chg="modSp mod modTransition modClrScheme chgLayout">
        <pc:chgData name="Guest User" userId="" providerId="Windows Live" clId="Web-{AEBA02D8-3981-82F9-22FB-15F2FBD5055F}" dt="2026-02-09T13:54:04.060" v="124"/>
        <pc:sldMkLst>
          <pc:docMk/>
          <pc:sldMk cId="588395820" sldId="271"/>
        </pc:sldMkLst>
        <pc:spChg chg="mod ord">
          <ac:chgData name="Guest User" userId="" providerId="Windows Live" clId="Web-{AEBA02D8-3981-82F9-22FB-15F2FBD5055F}" dt="2026-02-09T13:54:04.060" v="124"/>
          <ac:spMkLst>
            <pc:docMk/>
            <pc:sldMk cId="588395820" sldId="271"/>
            <ac:spMk id="2" creationId="{8B093913-E7B9-FE38-AA08-1D715898971F}"/>
          </ac:spMkLst>
        </pc:spChg>
        <pc:spChg chg="mod ord">
          <ac:chgData name="Guest User" userId="" providerId="Windows Live" clId="Web-{AEBA02D8-3981-82F9-22FB-15F2FBD5055F}" dt="2026-02-09T13:54:04.060" v="124"/>
          <ac:spMkLst>
            <pc:docMk/>
            <pc:sldMk cId="588395820" sldId="271"/>
            <ac:spMk id="3" creationId="{61DD7843-8194-FBB2-19BD-39799D1B63C9}"/>
          </ac:spMkLst>
        </pc:spChg>
      </pc:sldChg>
      <pc:sldMasterChg chg="add del addSldLayout delSldLayout">
        <pc:chgData name="Guest User" userId="" providerId="Windows Live" clId="Web-{AEBA02D8-3981-82F9-22FB-15F2FBD5055F}" dt="2026-02-09T13:54:04.060" v="124"/>
        <pc:sldMasterMkLst>
          <pc:docMk/>
          <pc:sldMasterMk cId="0" sldId="2147483648"/>
        </pc:sldMasterMkLst>
        <pc:sldLayoutChg chg="add del">
          <pc:chgData name="Guest User" userId="" providerId="Windows Live" clId="Web-{AEBA02D8-3981-82F9-22FB-15F2FBD5055F}" dt="2026-02-09T13:54:04.060" v="124"/>
          <pc:sldLayoutMkLst>
            <pc:docMk/>
            <pc:sldMasterMk cId="0" sldId="2147483648"/>
            <pc:sldLayoutMk cId="0" sldId="2147483649"/>
          </pc:sldLayoutMkLst>
        </pc:sldLayoutChg>
        <pc:sldLayoutChg chg="add del">
          <pc:chgData name="Guest User" userId="" providerId="Windows Live" clId="Web-{AEBA02D8-3981-82F9-22FB-15F2FBD5055F}" dt="2026-02-09T13:54:04.060" v="124"/>
          <pc:sldLayoutMkLst>
            <pc:docMk/>
            <pc:sldMasterMk cId="0" sldId="2147483648"/>
            <pc:sldLayoutMk cId="0" sldId="2147483650"/>
          </pc:sldLayoutMkLst>
        </pc:sldLayoutChg>
        <pc:sldLayoutChg chg="add del">
          <pc:chgData name="Guest User" userId="" providerId="Windows Live" clId="Web-{AEBA02D8-3981-82F9-22FB-15F2FBD5055F}" dt="2026-02-09T13:54:04.060" v="124"/>
          <pc:sldLayoutMkLst>
            <pc:docMk/>
            <pc:sldMasterMk cId="0" sldId="2147483648"/>
            <pc:sldLayoutMk cId="0" sldId="2147483652"/>
          </pc:sldLayoutMkLst>
        </pc:sldLayoutChg>
        <pc:sldLayoutChg chg="add del">
          <pc:chgData name="Guest User" userId="" providerId="Windows Live" clId="Web-{AEBA02D8-3981-82F9-22FB-15F2FBD5055F}" dt="2026-02-09T13:54:04.060" v="124"/>
          <pc:sldLayoutMkLst>
            <pc:docMk/>
            <pc:sldMasterMk cId="0" sldId="2147483648"/>
            <pc:sldLayoutMk cId="0" sldId="2147483653"/>
          </pc:sldLayoutMkLst>
        </pc:sldLayoutChg>
        <pc:sldLayoutChg chg="add del">
          <pc:chgData name="Guest User" userId="" providerId="Windows Live" clId="Web-{AEBA02D8-3981-82F9-22FB-15F2FBD5055F}" dt="2026-02-09T13:54:04.060" v="124"/>
          <pc:sldLayoutMkLst>
            <pc:docMk/>
            <pc:sldMasterMk cId="0" sldId="2147483648"/>
            <pc:sldLayoutMk cId="0" sldId="2147483654"/>
          </pc:sldLayoutMkLst>
        </pc:sldLayoutChg>
        <pc:sldLayoutChg chg="add del">
          <pc:chgData name="Guest User" userId="" providerId="Windows Live" clId="Web-{AEBA02D8-3981-82F9-22FB-15F2FBD5055F}" dt="2026-02-09T13:54:04.060" v="124"/>
          <pc:sldLayoutMkLst>
            <pc:docMk/>
            <pc:sldMasterMk cId="0" sldId="2147483648"/>
            <pc:sldLayoutMk cId="0" sldId="2147483655"/>
          </pc:sldLayoutMkLst>
        </pc:sldLayoutChg>
        <pc:sldLayoutChg chg="add del">
          <pc:chgData name="Guest User" userId="" providerId="Windows Live" clId="Web-{AEBA02D8-3981-82F9-22FB-15F2FBD5055F}" dt="2026-02-09T13:54:04.060" v="124"/>
          <pc:sldLayoutMkLst>
            <pc:docMk/>
            <pc:sldMasterMk cId="0" sldId="2147483648"/>
            <pc:sldLayoutMk cId="0" sldId="2147483656"/>
          </pc:sldLayoutMkLst>
        </pc:sldLayoutChg>
        <pc:sldLayoutChg chg="add del">
          <pc:chgData name="Guest User" userId="" providerId="Windows Live" clId="Web-{AEBA02D8-3981-82F9-22FB-15F2FBD5055F}" dt="2026-02-09T13:54:04.060" v="124"/>
          <pc:sldLayoutMkLst>
            <pc:docMk/>
            <pc:sldMasterMk cId="0" sldId="2147483648"/>
            <pc:sldLayoutMk cId="0" sldId="2147483658"/>
          </pc:sldLayoutMkLst>
        </pc:sldLayoutChg>
        <pc:sldLayoutChg chg="add del">
          <pc:chgData name="Guest User" userId="" providerId="Windows Live" clId="Web-{AEBA02D8-3981-82F9-22FB-15F2FBD5055F}" dt="2026-02-09T13:54:04.060" v="124"/>
          <pc:sldLayoutMkLst>
            <pc:docMk/>
            <pc:sldMasterMk cId="0" sldId="2147483648"/>
            <pc:sldLayoutMk cId="0" sldId="2147483659"/>
          </pc:sldLayoutMkLst>
        </pc:sldLayoutChg>
        <pc:sldLayoutChg chg="add del">
          <pc:chgData name="Guest User" userId="" providerId="Windows Live" clId="Web-{AEBA02D8-3981-82F9-22FB-15F2FBD5055F}" dt="2026-02-09T13:54:04.060" v="124"/>
          <pc:sldLayoutMkLst>
            <pc:docMk/>
            <pc:sldMasterMk cId="0" sldId="2147483648"/>
            <pc:sldLayoutMk cId="0" sldId="2147483661"/>
          </pc:sldLayoutMkLst>
        </pc:sldLayoutChg>
        <pc:sldLayoutChg chg="add del">
          <pc:chgData name="Guest User" userId="" providerId="Windows Live" clId="Web-{AEBA02D8-3981-82F9-22FB-15F2FBD5055F}" dt="2026-02-09T13:54:04.060" v="124"/>
          <pc:sldLayoutMkLst>
            <pc:docMk/>
            <pc:sldMasterMk cId="0" sldId="2147483648"/>
            <pc:sldLayoutMk cId="0" sldId="2147483662"/>
          </pc:sldLayoutMkLst>
        </pc:sldLayoutChg>
        <pc:sldLayoutChg chg="add del">
          <pc:chgData name="Guest User" userId="" providerId="Windows Live" clId="Web-{AEBA02D8-3981-82F9-22FB-15F2FBD5055F}" dt="2026-02-09T13:54:04.060" v="124"/>
          <pc:sldLayoutMkLst>
            <pc:docMk/>
            <pc:sldMasterMk cId="0" sldId="2147483648"/>
            <pc:sldLayoutMk cId="0" sldId="2147483667"/>
          </pc:sldLayoutMkLst>
        </pc:sldLayoutChg>
        <pc:sldLayoutChg chg="add del">
          <pc:chgData name="Guest User" userId="" providerId="Windows Live" clId="Web-{AEBA02D8-3981-82F9-22FB-15F2FBD5055F}" dt="2026-02-09T13:54:04.060" v="124"/>
          <pc:sldLayoutMkLst>
            <pc:docMk/>
            <pc:sldMasterMk cId="0" sldId="2147483648"/>
            <pc:sldLayoutMk cId="0" sldId="2147483668"/>
          </pc:sldLayoutMkLst>
        </pc:sldLayoutChg>
        <pc:sldLayoutChg chg="add del">
          <pc:chgData name="Guest User" userId="" providerId="Windows Live" clId="Web-{AEBA02D8-3981-82F9-22FB-15F2FBD5055F}" dt="2026-02-09T13:54:04.060" v="124"/>
          <pc:sldLayoutMkLst>
            <pc:docMk/>
            <pc:sldMasterMk cId="0" sldId="2147483648"/>
            <pc:sldLayoutMk cId="0" sldId="2147483669"/>
          </pc:sldLayoutMkLst>
        </pc:sldLayoutChg>
        <pc:sldLayoutChg chg="add del">
          <pc:chgData name="Guest User" userId="" providerId="Windows Live" clId="Web-{AEBA02D8-3981-82F9-22FB-15F2FBD5055F}" dt="2026-02-09T13:54:04.060" v="124"/>
          <pc:sldLayoutMkLst>
            <pc:docMk/>
            <pc:sldMasterMk cId="0" sldId="2147483648"/>
            <pc:sldLayoutMk cId="0" sldId="2147483670"/>
          </pc:sldLayoutMkLst>
        </pc:sldLayoutChg>
        <pc:sldLayoutChg chg="add del">
          <pc:chgData name="Guest User" userId="" providerId="Windows Live" clId="Web-{AEBA02D8-3981-82F9-22FB-15F2FBD5055F}" dt="2026-02-09T13:54:04.060" v="124"/>
          <pc:sldLayoutMkLst>
            <pc:docMk/>
            <pc:sldMasterMk cId="0" sldId="2147483648"/>
            <pc:sldLayoutMk cId="0" sldId="2147483672"/>
          </pc:sldLayoutMkLst>
        </pc:sldLayoutChg>
        <pc:sldLayoutChg chg="add del">
          <pc:chgData name="Guest User" userId="" providerId="Windows Live" clId="Web-{AEBA02D8-3981-82F9-22FB-15F2FBD5055F}" dt="2026-02-09T13:54:04.060" v="124"/>
          <pc:sldLayoutMkLst>
            <pc:docMk/>
            <pc:sldMasterMk cId="0" sldId="2147483648"/>
            <pc:sldLayoutMk cId="0" sldId="2147483673"/>
          </pc:sldLayoutMkLst>
        </pc:sldLayoutChg>
      </pc:sldMasterChg>
    </pc:docChg>
  </pc:docChgLst>
  <pc:docChgLst>
    <pc:chgData name="Guest User" providerId="Windows Live" clId="Web-{60D0824C-D201-F72C-4452-0EB7B6A6F230}"/>
    <pc:docChg chg="modSld">
      <pc:chgData name="Guest User" userId="" providerId="Windows Live" clId="Web-{60D0824C-D201-F72C-4452-0EB7B6A6F230}" dt="2026-02-08T16:39:46.513" v="11" actId="1076"/>
      <pc:docMkLst>
        <pc:docMk/>
      </pc:docMkLst>
      <pc:sldChg chg="modSp">
        <pc:chgData name="Guest User" userId="" providerId="Windows Live" clId="Web-{60D0824C-D201-F72C-4452-0EB7B6A6F230}" dt="2026-02-08T16:39:46.513" v="11" actId="1076"/>
        <pc:sldMkLst>
          <pc:docMk/>
          <pc:sldMk cId="4136258637" sldId="262"/>
        </pc:sldMkLst>
      </pc:sldChg>
    </pc:docChg>
  </pc:docChgLst>
  <pc:docChgLst>
    <pc:chgData name="Guest User" providerId="Windows Live" clId="Web-{1660657C-80CF-BEB6-412F-ADBD5A144791}"/>
    <pc:docChg chg="modSld">
      <pc:chgData name="Guest User" userId="" providerId="Windows Live" clId="Web-{1660657C-80CF-BEB6-412F-ADBD5A144791}" dt="2026-02-07T13:28:27.451" v="76" actId="20577"/>
      <pc:docMkLst>
        <pc:docMk/>
      </pc:docMkLst>
    </pc:docChg>
  </pc:docChgLst>
  <pc:docChgLst>
    <pc:chgData name="Guest User" providerId="Windows Live" clId="Web-{6D6B7469-E437-FAF5-736F-FD9E4545E0E0}"/>
    <pc:docChg chg="modSld">
      <pc:chgData name="Guest User" userId="" providerId="Windows Live" clId="Web-{6D6B7469-E437-FAF5-736F-FD9E4545E0E0}" dt="2026-02-08T13:49:56.946" v="82" actId="20577"/>
      <pc:docMkLst>
        <pc:docMk/>
      </pc:docMkLst>
      <pc:sldChg chg="modSp">
        <pc:chgData name="Guest User" userId="" providerId="Windows Live" clId="Web-{6D6B7469-E437-FAF5-736F-FD9E4545E0E0}" dt="2026-02-08T13:49:56.946" v="82" actId="20577"/>
        <pc:sldMkLst>
          <pc:docMk/>
          <pc:sldMk cId="588395820" sldId="271"/>
        </pc:sldMkLst>
        <pc:spChg chg="mod">
          <ac:chgData name="Guest User" userId="" providerId="Windows Live" clId="Web-{6D6B7469-E437-FAF5-736F-FD9E4545E0E0}" dt="2026-02-08T13:49:56.946" v="82" actId="20577"/>
          <ac:spMkLst>
            <pc:docMk/>
            <pc:sldMk cId="588395820" sldId="271"/>
            <ac:spMk id="3" creationId="{61DD7843-8194-FBB2-19BD-39799D1B63C9}"/>
          </ac:spMkLst>
        </pc:spChg>
      </pc:sldChg>
    </pc:docChg>
  </pc:docChgLst>
  <pc:docChgLst>
    <pc:chgData name="Guest User" providerId="Windows Live" clId="Web-{CD58187E-80DB-4401-8891-775C6C31A6B4}"/>
    <pc:docChg chg="modSld">
      <pc:chgData name="Guest User" userId="" providerId="Windows Live" clId="Web-{CD58187E-80DB-4401-8891-775C6C31A6B4}" dt="2026-02-08T14:25:08.305" v="142" actId="20577"/>
      <pc:docMkLst>
        <pc:docMk/>
      </pc:docMkLst>
      <pc:sldChg chg="modSp">
        <pc:chgData name="Guest User" userId="" providerId="Windows Live" clId="Web-{CD58187E-80DB-4401-8891-775C6C31A6B4}" dt="2026-02-08T14:25:08.305" v="142" actId="20577"/>
        <pc:sldMkLst>
          <pc:docMk/>
          <pc:sldMk cId="588395820" sldId="271"/>
        </pc:sldMkLst>
        <pc:spChg chg="mod">
          <ac:chgData name="Guest User" userId="" providerId="Windows Live" clId="Web-{CD58187E-80DB-4401-8891-775C6C31A6B4}" dt="2026-02-08T14:25:08.305" v="142" actId="20577"/>
          <ac:spMkLst>
            <pc:docMk/>
            <pc:sldMk cId="588395820" sldId="271"/>
            <ac:spMk id="3" creationId="{61DD7843-8194-FBB2-19BD-39799D1B63C9}"/>
          </ac:spMkLst>
        </pc:spChg>
      </pc:sldChg>
    </pc:docChg>
  </pc:docChgLst>
  <pc:docChgLst>
    <pc:chgData name="Guest User" providerId="Windows Live" clId="Web-{DC9EB6C7-C073-0BD3-B1B0-377A5174466B}"/>
    <pc:docChg chg="modSld">
      <pc:chgData name="Guest User" userId="" providerId="Windows Live" clId="Web-{DC9EB6C7-C073-0BD3-B1B0-377A5174466B}" dt="2026-02-06T09:14:09.149" v="6" actId="20577"/>
      <pc:docMkLst>
        <pc:docMk/>
      </pc:docMkLst>
      <pc:sldChg chg="modSp">
        <pc:chgData name="Guest User" userId="" providerId="Windows Live" clId="Web-{DC9EB6C7-C073-0BD3-B1B0-377A5174466B}" dt="2026-02-06T09:14:09.149" v="6" actId="20577"/>
        <pc:sldMkLst>
          <pc:docMk/>
          <pc:sldMk cId="810374882" sldId="256"/>
        </pc:sldMkLst>
        <pc:spChg chg="mod">
          <ac:chgData name="Guest User" userId="" providerId="Windows Live" clId="Web-{DC9EB6C7-C073-0BD3-B1B0-377A5174466B}" dt="2026-02-06T09:14:09.149" v="6" actId="20577"/>
          <ac:spMkLst>
            <pc:docMk/>
            <pc:sldMk cId="810374882" sldId="256"/>
            <ac:spMk id="3" creationId="{A29AE05A-4CF8-37B2-B637-B8344B3B2103}"/>
          </ac:spMkLst>
        </pc:spChg>
      </pc:sldChg>
    </pc:docChg>
  </pc:docChgLst>
  <pc:docChgLst>
    <pc:chgData name="Guest User" providerId="Windows Live" clId="Web-{301C6304-4707-21E4-E473-A4A55763BBDA}"/>
    <pc:docChg chg="addSld modSld">
      <pc:chgData name="Guest User" userId="" providerId="Windows Live" clId="Web-{301C6304-4707-21E4-E473-A4A55763BBDA}" dt="2026-02-13T11:36:04.085" v="230" actId="14100"/>
      <pc:docMkLst>
        <pc:docMk/>
      </pc:docMkLst>
      <pc:sldChg chg="addSp delSp modSp mod setBg delAnim">
        <pc:chgData name="Guest User" userId="" providerId="Windows Live" clId="Web-{301C6304-4707-21E4-E473-A4A55763BBDA}" dt="2026-02-13T08:53:54.116" v="209"/>
        <pc:sldMkLst>
          <pc:docMk/>
          <pc:sldMk cId="1134349439" sldId="259"/>
        </pc:sldMkLst>
        <pc:spChg chg="mod">
          <ac:chgData name="Guest User" userId="" providerId="Windows Live" clId="Web-{301C6304-4707-21E4-E473-A4A55763BBDA}" dt="2026-02-13T08:51:34.538" v="194" actId="1076"/>
          <ac:spMkLst>
            <pc:docMk/>
            <pc:sldMk cId="1134349439" sldId="259"/>
            <ac:spMk id="6" creationId="{B898DB61-0305-13AC-26F7-8530408E8A6F}"/>
          </ac:spMkLst>
        </pc:spChg>
        <pc:picChg chg="mod">
          <ac:chgData name="Guest User" userId="" providerId="Windows Live" clId="Web-{301C6304-4707-21E4-E473-A4A55763BBDA}" dt="2026-02-13T08:51:34.538" v="193" actId="1076"/>
          <ac:picMkLst>
            <pc:docMk/>
            <pc:sldMk cId="1134349439" sldId="259"/>
            <ac:picMk id="5" creationId="{C4A16551-F12F-7143-1054-DB930293E2F2}"/>
          </ac:picMkLst>
        </pc:picChg>
        <pc:picChg chg="add del mod ord">
          <ac:chgData name="Guest User" userId="" providerId="Windows Live" clId="Web-{301C6304-4707-21E4-E473-A4A55763BBDA}" dt="2026-02-13T08:53:54.116" v="209"/>
          <ac:picMkLst>
            <pc:docMk/>
            <pc:sldMk cId="1134349439" sldId="259"/>
            <ac:picMk id="7" creationId="{791226B6-BCB0-A958-56A2-F8E0EA7722EB}"/>
          </ac:picMkLst>
        </pc:picChg>
      </pc:sldChg>
      <pc:sldChg chg="addSp delSp modSp addAnim delAnim modAnim">
        <pc:chgData name="Guest User" userId="" providerId="Windows Live" clId="Web-{301C6304-4707-21E4-E473-A4A55763BBDA}" dt="2026-02-13T10:11:25.823" v="225"/>
        <pc:sldMkLst>
          <pc:docMk/>
          <pc:sldMk cId="4136258637" sldId="262"/>
        </pc:sldMkLst>
        <pc:spChg chg="add del mod">
          <ac:chgData name="Guest User" userId="" providerId="Windows Live" clId="Web-{301C6304-4707-21E4-E473-A4A55763BBDA}" dt="2026-02-13T10:11:06.963" v="221"/>
          <ac:spMkLst>
            <pc:docMk/>
            <pc:sldMk cId="4136258637" sldId="262"/>
            <ac:spMk id="4" creationId="{6C3E505A-5FCF-2558-155B-7856E7C1EDE7}"/>
          </ac:spMkLst>
        </pc:spChg>
        <pc:spChg chg="add del mod">
          <ac:chgData name="Guest User" userId="" providerId="Windows Live" clId="Web-{301C6304-4707-21E4-E473-A4A55763BBDA}" dt="2026-02-13T10:11:18.416" v="223"/>
          <ac:spMkLst>
            <pc:docMk/>
            <pc:sldMk cId="4136258637" sldId="262"/>
            <ac:spMk id="5" creationId="{9701CF54-311F-6BFA-F605-62A7105ED250}"/>
          </ac:spMkLst>
        </pc:spChg>
        <pc:spChg chg="add del mod">
          <ac:chgData name="Guest User" userId="" providerId="Windows Live" clId="Web-{301C6304-4707-21E4-E473-A4A55763BBDA}" dt="2026-02-13T08:30:58.065" v="90"/>
          <ac:spMkLst>
            <pc:docMk/>
            <pc:sldMk cId="4136258637" sldId="262"/>
            <ac:spMk id="7" creationId="{92C2EBFF-AC8A-6D24-3893-3793003569AE}"/>
          </ac:spMkLst>
        </pc:spChg>
        <pc:spChg chg="add del mod ord">
          <ac:chgData name="Guest User" userId="" providerId="Windows Live" clId="Web-{301C6304-4707-21E4-E473-A4A55763BBDA}" dt="2026-02-13T10:11:10.432" v="222"/>
          <ac:spMkLst>
            <pc:docMk/>
            <pc:sldMk cId="4136258637" sldId="262"/>
            <ac:spMk id="8" creationId="{ADE4443A-3383-4348-CE1C-1D5F1B6C75AE}"/>
          </ac:spMkLst>
        </pc:spChg>
        <pc:spChg chg="add mod">
          <ac:chgData name="Guest User" userId="" providerId="Windows Live" clId="Web-{301C6304-4707-21E4-E473-A4A55763BBDA}" dt="2026-02-13T08:34:21.566" v="119" actId="1076"/>
          <ac:spMkLst>
            <pc:docMk/>
            <pc:sldMk cId="4136258637" sldId="262"/>
            <ac:spMk id="10" creationId="{762DD53E-C1E9-E95F-116B-2B53117E92A4}"/>
          </ac:spMkLst>
        </pc:spChg>
        <pc:spChg chg="add del mod">
          <ac:chgData name="Guest User" userId="" providerId="Windows Live" clId="Web-{301C6304-4707-21E4-E473-A4A55763BBDA}" dt="2026-02-13T08:34:04.863" v="114"/>
          <ac:spMkLst>
            <pc:docMk/>
            <pc:sldMk cId="4136258637" sldId="262"/>
            <ac:spMk id="12" creationId="{29385928-823A-FCDB-1C5B-998873470845}"/>
          </ac:spMkLst>
        </pc:spChg>
        <pc:spChg chg="add mod">
          <ac:chgData name="Guest User" userId="" providerId="Windows Live" clId="Web-{301C6304-4707-21E4-E473-A4A55763BBDA}" dt="2026-02-13T08:38:30.317" v="139" actId="1076"/>
          <ac:spMkLst>
            <pc:docMk/>
            <pc:sldMk cId="4136258637" sldId="262"/>
            <ac:spMk id="16" creationId="{5D9009A4-1A74-AC57-2590-F998A14CE88D}"/>
          </ac:spMkLst>
        </pc:spChg>
        <pc:spChg chg="add mod">
          <ac:chgData name="Guest User" userId="" providerId="Windows Live" clId="Web-{301C6304-4707-21E4-E473-A4A55763BBDA}" dt="2026-02-13T08:39:15.551" v="146" actId="20577"/>
          <ac:spMkLst>
            <pc:docMk/>
            <pc:sldMk cId="4136258637" sldId="262"/>
            <ac:spMk id="20" creationId="{6E03FE5A-934C-F56A-2789-71BD5BCB7704}"/>
          </ac:spMkLst>
        </pc:spChg>
        <pc:spChg chg="add mod">
          <ac:chgData name="Guest User" userId="" providerId="Windows Live" clId="Web-{301C6304-4707-21E4-E473-A4A55763BBDA}" dt="2026-02-13T08:41:38.005" v="154" actId="20577"/>
          <ac:spMkLst>
            <pc:docMk/>
            <pc:sldMk cId="4136258637" sldId="262"/>
            <ac:spMk id="24" creationId="{A707D506-8C7F-B78D-8A0B-C6E0D555696B}"/>
          </ac:spMkLst>
        </pc:spChg>
        <pc:spChg chg="add mod">
          <ac:chgData name="Guest User" userId="" providerId="Windows Live" clId="Web-{301C6304-4707-21E4-E473-A4A55763BBDA}" dt="2026-02-13T10:05:09.914" v="220" actId="20577"/>
          <ac:spMkLst>
            <pc:docMk/>
            <pc:sldMk cId="4136258637" sldId="262"/>
            <ac:spMk id="28" creationId="{27F09113-AB35-B771-226C-4F11B060D8F3}"/>
          </ac:spMkLst>
        </pc:spChg>
        <pc:picChg chg="del">
          <ac:chgData name="Guest User" userId="" providerId="Windows Live" clId="Web-{301C6304-4707-21E4-E473-A4A55763BBDA}" dt="2026-02-13T08:26:43.377" v="66"/>
          <ac:picMkLst>
            <pc:docMk/>
            <pc:sldMk cId="4136258637" sldId="262"/>
            <ac:picMk id="6" creationId="{73757C6E-5D03-E067-002F-87A25A9B7F62}"/>
          </ac:picMkLst>
        </pc:picChg>
        <pc:picChg chg="add mod">
          <ac:chgData name="Guest User" userId="" providerId="Windows Live" clId="Web-{301C6304-4707-21E4-E473-A4A55763BBDA}" dt="2026-02-13T08:34:28.269" v="122" actId="1076"/>
          <ac:picMkLst>
            <pc:docMk/>
            <pc:sldMk cId="4136258637" sldId="262"/>
            <ac:picMk id="13" creationId="{91783307-AFA5-756C-96B4-457E542A4002}"/>
          </ac:picMkLst>
        </pc:picChg>
        <pc:picChg chg="add del mod">
          <ac:chgData name="Guest User" userId="" providerId="Windows Live" clId="Web-{301C6304-4707-21E4-E473-A4A55763BBDA}" dt="2026-02-13T08:34:10.972" v="116"/>
          <ac:picMkLst>
            <pc:docMk/>
            <pc:sldMk cId="4136258637" sldId="262"/>
            <ac:picMk id="14" creationId="{B6EBD715-42C3-F1D4-F24F-773A35D086F9}"/>
          </ac:picMkLst>
        </pc:picChg>
        <pc:picChg chg="add mod">
          <ac:chgData name="Guest User" userId="" providerId="Windows Live" clId="Web-{301C6304-4707-21E4-E473-A4A55763BBDA}" dt="2026-02-13T08:38:30.332" v="140" actId="1076"/>
          <ac:picMkLst>
            <pc:docMk/>
            <pc:sldMk cId="4136258637" sldId="262"/>
            <ac:picMk id="18" creationId="{4FD03868-E504-5DE0-1CE6-6F0C2183D584}"/>
          </ac:picMkLst>
        </pc:picChg>
        <pc:picChg chg="add mod">
          <ac:chgData name="Guest User" userId="" providerId="Windows Live" clId="Web-{301C6304-4707-21E4-E473-A4A55763BBDA}" dt="2026-02-13T08:39:50.208" v="148"/>
          <ac:picMkLst>
            <pc:docMk/>
            <pc:sldMk cId="4136258637" sldId="262"/>
            <ac:picMk id="22" creationId="{EB43DAD2-A658-6B82-A006-8E43EF7592FA}"/>
          </ac:picMkLst>
        </pc:picChg>
        <pc:picChg chg="add mod">
          <ac:chgData name="Guest User" userId="" providerId="Windows Live" clId="Web-{301C6304-4707-21E4-E473-A4A55763BBDA}" dt="2026-02-13T08:41:45.145" v="155"/>
          <ac:picMkLst>
            <pc:docMk/>
            <pc:sldMk cId="4136258637" sldId="262"/>
            <ac:picMk id="26" creationId="{EAAE416A-ECD2-B352-F209-7F89A9561D79}"/>
          </ac:picMkLst>
        </pc:picChg>
        <pc:picChg chg="add mod">
          <ac:chgData name="Guest User" userId="" providerId="Windows Live" clId="Web-{301C6304-4707-21E4-E473-A4A55763BBDA}" dt="2026-02-13T08:44:39.708" v="183" actId="1076"/>
          <ac:picMkLst>
            <pc:docMk/>
            <pc:sldMk cId="4136258637" sldId="262"/>
            <ac:picMk id="30" creationId="{8483739D-D8D3-0C3D-F8C9-3F98A1409063}"/>
          </ac:picMkLst>
        </pc:picChg>
      </pc:sldChg>
      <pc:sldChg chg="addSp modSp">
        <pc:chgData name="Guest User" userId="" providerId="Windows Live" clId="Web-{301C6304-4707-21E4-E473-A4A55763BBDA}" dt="2026-02-13T11:36:04.085" v="230" actId="14100"/>
        <pc:sldMkLst>
          <pc:docMk/>
          <pc:sldMk cId="4218421136" sldId="263"/>
        </pc:sldMkLst>
        <pc:picChg chg="add mod">
          <ac:chgData name="Guest User" userId="" providerId="Windows Live" clId="Web-{301C6304-4707-21E4-E473-A4A55763BBDA}" dt="2026-02-13T11:36:04.085" v="230" actId="14100"/>
          <ac:picMkLst>
            <pc:docMk/>
            <pc:sldMk cId="4218421136" sldId="263"/>
            <ac:picMk id="3" creationId="{35E3CAC7-0B7A-4DFB-ACB5-8C9B756AD5F5}"/>
          </ac:picMkLst>
        </pc:picChg>
      </pc:sldChg>
      <pc:sldChg chg="delAnim">
        <pc:chgData name="Guest User" userId="" providerId="Windows Live" clId="Web-{301C6304-4707-21E4-E473-A4A55763BBDA}" dt="2026-02-13T10:16:04.230" v="227"/>
        <pc:sldMkLst>
          <pc:docMk/>
          <pc:sldMk cId="3148928569" sldId="270"/>
        </pc:sldMkLst>
      </pc:sldChg>
      <pc:sldChg chg="addSp delSp modSp mod setBg setClrOvrMap">
        <pc:chgData name="Guest User" userId="" providerId="Windows Live" clId="Web-{301C6304-4707-21E4-E473-A4A55763BBDA}" dt="2026-02-13T07:41:07.289" v="9"/>
        <pc:sldMkLst>
          <pc:docMk/>
          <pc:sldMk cId="2876066586" sldId="272"/>
        </pc:sldMkLst>
        <pc:spChg chg="mod">
          <ac:chgData name="Guest User" userId="" providerId="Windows Live" clId="Web-{301C6304-4707-21E4-E473-A4A55763BBDA}" dt="2026-02-13T07:41:07.289" v="9"/>
          <ac:spMkLst>
            <pc:docMk/>
            <pc:sldMk cId="2876066586" sldId="272"/>
            <ac:spMk id="2" creationId="{D6936941-EFED-8926-FA6E-9BFE2A9B9DFE}"/>
          </ac:spMkLst>
        </pc:spChg>
        <pc:spChg chg="add del">
          <ac:chgData name="Guest User" userId="" providerId="Windows Live" clId="Web-{301C6304-4707-21E4-E473-A4A55763BBDA}" dt="2026-02-13T07:41:07.289" v="9"/>
          <ac:spMkLst>
            <pc:docMk/>
            <pc:sldMk cId="2876066586" sldId="272"/>
            <ac:spMk id="8" creationId="{B219AE65-9B94-44EA-BEF3-EF4BFA169C81}"/>
          </ac:spMkLst>
        </pc:spChg>
        <pc:spChg chg="add del">
          <ac:chgData name="Guest User" userId="" providerId="Windows Live" clId="Web-{301C6304-4707-21E4-E473-A4A55763BBDA}" dt="2026-02-13T07:41:07.289" v="9"/>
          <ac:spMkLst>
            <pc:docMk/>
            <pc:sldMk cId="2876066586" sldId="272"/>
            <ac:spMk id="10" creationId="{F0C81A57-9CD5-461B-8FFE-4A8CB6CFBE01}"/>
          </ac:spMkLst>
        </pc:spChg>
        <pc:spChg chg="add del">
          <ac:chgData name="Guest User" userId="" providerId="Windows Live" clId="Web-{301C6304-4707-21E4-E473-A4A55763BBDA}" dt="2026-02-13T07:41:07.289" v="9"/>
          <ac:spMkLst>
            <pc:docMk/>
            <pc:sldMk cId="2876066586" sldId="272"/>
            <ac:spMk id="17" creationId="{CAC54E76-3873-A4B7-591B-8DA3EF1062EF}"/>
          </ac:spMkLst>
        </pc:spChg>
        <pc:spChg chg="add del">
          <ac:chgData name="Guest User" userId="" providerId="Windows Live" clId="Web-{301C6304-4707-21E4-E473-A4A55763BBDA}" dt="2026-02-13T07:41:07.211" v="8"/>
          <ac:spMkLst>
            <pc:docMk/>
            <pc:sldMk cId="2876066586" sldId="272"/>
            <ac:spMk id="27" creationId="{F9ED434F-8767-46CC-B26B-5AF62FF01E66}"/>
          </ac:spMkLst>
        </pc:spChg>
        <pc:spChg chg="add">
          <ac:chgData name="Guest User" userId="" providerId="Windows Live" clId="Web-{301C6304-4707-21E4-E473-A4A55763BBDA}" dt="2026-02-13T07:41:07.289" v="9"/>
          <ac:spMkLst>
            <pc:docMk/>
            <pc:sldMk cId="2876066586" sldId="272"/>
            <ac:spMk id="32" creationId="{CC28BCC9-4093-4FD5-83EB-7EC297F51396}"/>
          </ac:spMkLst>
        </pc:spChg>
        <pc:grpChg chg="add del">
          <ac:chgData name="Guest User" userId="" providerId="Windows Live" clId="Web-{301C6304-4707-21E4-E473-A4A55763BBDA}" dt="2026-02-13T07:41:07.289" v="9"/>
          <ac:grpSpMkLst>
            <pc:docMk/>
            <pc:sldMk cId="2876066586" sldId="272"/>
            <ac:grpSpMk id="12" creationId="{3086C462-37F4-494D-8292-CCB95221CC1A}"/>
          </ac:grpSpMkLst>
        </pc:grpChg>
        <pc:grpChg chg="add del">
          <ac:chgData name="Guest User" userId="" providerId="Windows Live" clId="Web-{301C6304-4707-21E4-E473-A4A55763BBDA}" dt="2026-02-13T07:41:07.211" v="8"/>
          <ac:grpSpMkLst>
            <pc:docMk/>
            <pc:sldMk cId="2876066586" sldId="272"/>
            <ac:grpSpMk id="23" creationId="{2F448CB3-7B4F-45D7-B7C0-DF553DF61453}"/>
          </ac:grpSpMkLst>
        </pc:grpChg>
        <pc:grpChg chg="add">
          <ac:chgData name="Guest User" userId="" providerId="Windows Live" clId="Web-{301C6304-4707-21E4-E473-A4A55763BBDA}" dt="2026-02-13T07:41:07.289" v="9"/>
          <ac:grpSpMkLst>
            <pc:docMk/>
            <pc:sldMk cId="2876066586" sldId="272"/>
            <ac:grpSpMk id="31" creationId="{08BCF048-8940-4354-B9EC-5AD74E283CE3}"/>
          </ac:grpSpMkLst>
        </pc:grpChg>
        <pc:graphicFrameChg chg="add del">
          <ac:chgData name="Guest User" userId="" providerId="Windows Live" clId="Web-{301C6304-4707-21E4-E473-A4A55763BBDA}" dt="2026-02-13T07:41:07.211" v="8"/>
          <ac:graphicFrameMkLst>
            <pc:docMk/>
            <pc:sldMk cId="2876066586" sldId="272"/>
            <ac:graphicFrameMk id="19" creationId="{76BF6A60-5F6A-AEE1-6258-74B42DD54BDE}"/>
          </ac:graphicFrameMkLst>
        </pc:graphicFrameChg>
        <pc:graphicFrameChg chg="add">
          <ac:chgData name="Guest User" userId="" providerId="Windows Live" clId="Web-{301C6304-4707-21E4-E473-A4A55763BBDA}" dt="2026-02-13T07:41:07.289" v="9"/>
          <ac:graphicFrameMkLst>
            <pc:docMk/>
            <pc:sldMk cId="2876066586" sldId="272"/>
            <ac:graphicFrameMk id="34" creationId="{14712151-4FEE-BF4D-E3B4-3CA67DFF161C}"/>
          </ac:graphicFrameMkLst>
        </pc:graphicFrameChg>
        <pc:cxnChg chg="add del">
          <ac:chgData name="Guest User" userId="" providerId="Windows Live" clId="Web-{301C6304-4707-21E4-E473-A4A55763BBDA}" dt="2026-02-13T07:41:07.289" v="9"/>
          <ac:cxnSpMkLst>
            <pc:docMk/>
            <pc:sldMk cId="2876066586" sldId="272"/>
            <ac:cxnSpMk id="16" creationId="{AD23B2CD-009B-425A-9616-1E1AD1D5AB46}"/>
          </ac:cxnSpMkLst>
        </pc:cxnChg>
      </pc:sldChg>
      <pc:sldChg chg="addSp delSp modSp">
        <pc:chgData name="Guest User" userId="" providerId="Windows Live" clId="Web-{301C6304-4707-21E4-E473-A4A55763BBDA}" dt="2026-02-13T07:42:07.448" v="11"/>
        <pc:sldMkLst>
          <pc:docMk/>
          <pc:sldMk cId="3659283199" sldId="273"/>
        </pc:sldMkLst>
        <pc:spChg chg="del">
          <ac:chgData name="Guest User" userId="" providerId="Windows Live" clId="Web-{301C6304-4707-21E4-E473-A4A55763BBDA}" dt="2026-02-13T07:40:49.070" v="6"/>
          <ac:spMkLst>
            <pc:docMk/>
            <pc:sldMk cId="3659283199" sldId="273"/>
            <ac:spMk id="22" creationId="{71616407-3E4D-4469-BDAF-3837EBF9FDA8}"/>
          </ac:spMkLst>
        </pc:spChg>
        <pc:spChg chg="del">
          <ac:chgData name="Guest User" userId="" providerId="Windows Live" clId="Web-{301C6304-4707-21E4-E473-A4A55763BBDA}" dt="2026-02-13T07:40:49.070" v="6"/>
          <ac:spMkLst>
            <pc:docMk/>
            <pc:sldMk cId="3659283199" sldId="273"/>
            <ac:spMk id="23" creationId="{49AF1E17-E2EA-4DFA-ABA4-1FF1F27FA1BE}"/>
          </ac:spMkLst>
        </pc:spChg>
        <pc:spChg chg="del">
          <ac:chgData name="Guest User" userId="" providerId="Windows Live" clId="Web-{301C6304-4707-21E4-E473-A4A55763BBDA}" dt="2026-02-13T07:40:49.070" v="6"/>
          <ac:spMkLst>
            <pc:docMk/>
            <pc:sldMk cId="3659283199" sldId="273"/>
            <ac:spMk id="24" creationId="{5B254329-6146-42F5-9E30-4BB7D9457956}"/>
          </ac:spMkLst>
        </pc:spChg>
        <pc:spChg chg="del">
          <ac:chgData name="Guest User" userId="" providerId="Windows Live" clId="Web-{301C6304-4707-21E4-E473-A4A55763BBDA}" dt="2026-02-13T07:40:49.070" v="6"/>
          <ac:spMkLst>
            <pc:docMk/>
            <pc:sldMk cId="3659283199" sldId="273"/>
            <ac:spMk id="25" creationId="{72BE43CF-5A8F-4260-9B74-14E5BE9D6E4D}"/>
          </ac:spMkLst>
        </pc:spChg>
        <pc:spChg chg="add del">
          <ac:chgData name="Guest User" userId="" providerId="Windows Live" clId="Web-{301C6304-4707-21E4-E473-A4A55763BBDA}" dt="2026-02-13T07:41:54.729" v="10"/>
          <ac:spMkLst>
            <pc:docMk/>
            <pc:sldMk cId="3659283199" sldId="273"/>
            <ac:spMk id="30" creationId="{71616407-3E4D-4469-BDAF-3837EBF9FDA8}"/>
          </ac:spMkLst>
        </pc:spChg>
        <pc:spChg chg="add del">
          <ac:chgData name="Guest User" userId="" providerId="Windows Live" clId="Web-{301C6304-4707-21E4-E473-A4A55763BBDA}" dt="2026-02-13T07:41:54.729" v="10"/>
          <ac:spMkLst>
            <pc:docMk/>
            <pc:sldMk cId="3659283199" sldId="273"/>
            <ac:spMk id="32" creationId="{6A733EBD-820A-4FA2-9A24-E3259DA7EA15}"/>
          </ac:spMkLst>
        </pc:spChg>
        <pc:spChg chg="add del">
          <ac:chgData name="Guest User" userId="" providerId="Windows Live" clId="Web-{301C6304-4707-21E4-E473-A4A55763BBDA}" dt="2026-02-13T07:41:54.729" v="10"/>
          <ac:spMkLst>
            <pc:docMk/>
            <pc:sldMk cId="3659283199" sldId="273"/>
            <ac:spMk id="34" creationId="{6D4A187A-A5A0-48DF-94DB-432F7582DC83}"/>
          </ac:spMkLst>
        </pc:spChg>
        <pc:spChg chg="add del">
          <ac:chgData name="Guest User" userId="" providerId="Windows Live" clId="Web-{301C6304-4707-21E4-E473-A4A55763BBDA}" dt="2026-02-13T07:42:07.448" v="11"/>
          <ac:spMkLst>
            <pc:docMk/>
            <pc:sldMk cId="3659283199" sldId="273"/>
            <ac:spMk id="39" creationId="{388DD50E-1D2D-48C6-A470-79FB7F337F8A}"/>
          </ac:spMkLst>
        </pc:spChg>
        <pc:spChg chg="add del">
          <ac:chgData name="Guest User" userId="" providerId="Windows Live" clId="Web-{301C6304-4707-21E4-E473-A4A55763BBDA}" dt="2026-02-13T07:42:07.448" v="11"/>
          <ac:spMkLst>
            <pc:docMk/>
            <pc:sldMk cId="3659283199" sldId="273"/>
            <ac:spMk id="41" creationId="{4F78DAAE-B0C3-49A3-8AB1-AD2FF0E3686F}"/>
          </ac:spMkLst>
        </pc:spChg>
        <pc:spChg chg="add del">
          <ac:chgData name="Guest User" userId="" providerId="Windows Live" clId="Web-{301C6304-4707-21E4-E473-A4A55763BBDA}" dt="2026-02-13T07:42:07.448" v="11"/>
          <ac:spMkLst>
            <pc:docMk/>
            <pc:sldMk cId="3659283199" sldId="273"/>
            <ac:spMk id="43" creationId="{F6A8A81D-3338-4B0F-A26F-A3D259D27681}"/>
          </ac:spMkLst>
        </pc:spChg>
        <pc:spChg chg="add del">
          <ac:chgData name="Guest User" userId="" providerId="Windows Live" clId="Web-{301C6304-4707-21E4-E473-A4A55763BBDA}" dt="2026-02-13T07:42:07.448" v="11"/>
          <ac:spMkLst>
            <pc:docMk/>
            <pc:sldMk cId="3659283199" sldId="273"/>
            <ac:spMk id="45" creationId="{40155665-7CE2-4939-AE5E-020DC1D20753}"/>
          </ac:spMkLst>
        </pc:spChg>
        <pc:spChg chg="add">
          <ac:chgData name="Guest User" userId="" providerId="Windows Live" clId="Web-{301C6304-4707-21E4-E473-A4A55763BBDA}" dt="2026-02-13T07:42:07.448" v="11"/>
          <ac:spMkLst>
            <pc:docMk/>
            <pc:sldMk cId="3659283199" sldId="273"/>
            <ac:spMk id="50" creationId="{71616407-3E4D-4469-BDAF-3837EBF9FDA8}"/>
          </ac:spMkLst>
        </pc:spChg>
        <pc:spChg chg="add">
          <ac:chgData name="Guest User" userId="" providerId="Windows Live" clId="Web-{301C6304-4707-21E4-E473-A4A55763BBDA}" dt="2026-02-13T07:42:07.448" v="11"/>
          <ac:spMkLst>
            <pc:docMk/>
            <pc:sldMk cId="3659283199" sldId="273"/>
            <ac:spMk id="52" creationId="{49AF1E17-E2EA-4DFA-ABA4-1FF1F27FA1BE}"/>
          </ac:spMkLst>
        </pc:spChg>
        <pc:spChg chg="add">
          <ac:chgData name="Guest User" userId="" providerId="Windows Live" clId="Web-{301C6304-4707-21E4-E473-A4A55763BBDA}" dt="2026-02-13T07:42:07.448" v="11"/>
          <ac:spMkLst>
            <pc:docMk/>
            <pc:sldMk cId="3659283199" sldId="273"/>
            <ac:spMk id="54" creationId="{5B254329-6146-42F5-9E30-4BB7D9457956}"/>
          </ac:spMkLst>
        </pc:spChg>
        <pc:spChg chg="add">
          <ac:chgData name="Guest User" userId="" providerId="Windows Live" clId="Web-{301C6304-4707-21E4-E473-A4A55763BBDA}" dt="2026-02-13T07:42:07.448" v="11"/>
          <ac:spMkLst>
            <pc:docMk/>
            <pc:sldMk cId="3659283199" sldId="273"/>
            <ac:spMk id="56" creationId="{72BE43CF-5A8F-4260-9B74-14E5BE9D6E4D}"/>
          </ac:spMkLst>
        </pc:spChg>
        <pc:picChg chg="add mod">
          <ac:chgData name="Guest User" userId="" providerId="Windows Live" clId="Web-{301C6304-4707-21E4-E473-A4A55763BBDA}" dt="2026-02-13T07:42:07.448" v="11"/>
          <ac:picMkLst>
            <pc:docMk/>
            <pc:sldMk cId="3659283199" sldId="273"/>
            <ac:picMk id="2" creationId="{F857DE9A-B7DC-5394-8E44-04CABACB3E19}"/>
          </ac:picMkLst>
        </pc:picChg>
        <pc:picChg chg="del">
          <ac:chgData name="Guest User" userId="" providerId="Windows Live" clId="Web-{301C6304-4707-21E4-E473-A4A55763BBDA}" dt="2026-02-13T07:40:40.100" v="4"/>
          <ac:picMkLst>
            <pc:docMk/>
            <pc:sldMk cId="3659283199" sldId="273"/>
            <ac:picMk id="4" creationId="{560D828B-C221-FF19-A705-4A23B7623780}"/>
          </ac:picMkLst>
        </pc:picChg>
      </pc:sldChg>
      <pc:sldChg chg="addSp delSp modSp new mod modTransition setBg setClrOvrMap">
        <pc:chgData name="Guest User" userId="" providerId="Windows Live" clId="Web-{301C6304-4707-21E4-E473-A4A55763BBDA}" dt="2026-02-13T07:49:49.802" v="65" actId="14100"/>
        <pc:sldMkLst>
          <pc:docMk/>
          <pc:sldMk cId="2866552810" sldId="274"/>
        </pc:sldMkLst>
        <pc:spChg chg="del mod">
          <ac:chgData name="Guest User" userId="" providerId="Windows Live" clId="Web-{301C6304-4707-21E4-E473-A4A55763BBDA}" dt="2026-02-13T07:45:20.110" v="33"/>
          <ac:spMkLst>
            <pc:docMk/>
            <pc:sldMk cId="2866552810" sldId="274"/>
            <ac:spMk id="2" creationId="{D9808490-0CA4-1354-360A-E7D8D0AD240E}"/>
          </ac:spMkLst>
        </pc:spChg>
        <pc:spChg chg="del">
          <ac:chgData name="Guest User" userId="" providerId="Windows Live" clId="Web-{301C6304-4707-21E4-E473-A4A55763BBDA}" dt="2026-02-13T07:43:50.686" v="13"/>
          <ac:spMkLst>
            <pc:docMk/>
            <pc:sldMk cId="2866552810" sldId="274"/>
            <ac:spMk id="3" creationId="{6C030C80-34D8-7275-3E4F-E100B1B7EE8E}"/>
          </ac:spMkLst>
        </pc:spChg>
        <pc:spChg chg="add del mod">
          <ac:chgData name="Guest User" userId="" providerId="Windows Live" clId="Web-{301C6304-4707-21E4-E473-A4A55763BBDA}" dt="2026-02-13T07:45:26.720" v="34"/>
          <ac:spMkLst>
            <pc:docMk/>
            <pc:sldMk cId="2866552810" sldId="274"/>
            <ac:spMk id="6" creationId="{8FD2BC84-6441-EEF7-AF08-E8FC316EC42D}"/>
          </ac:spMkLst>
        </pc:spChg>
        <pc:spChg chg="add del">
          <ac:chgData name="Guest User" userId="" providerId="Windows Live" clId="Web-{301C6304-4707-21E4-E473-A4A55763BBDA}" dt="2026-02-13T07:45:33.813" v="35"/>
          <ac:spMkLst>
            <pc:docMk/>
            <pc:sldMk cId="2866552810" sldId="274"/>
            <ac:spMk id="13" creationId="{B8144315-1C5A-4185-A952-25D98D303D46}"/>
          </ac:spMkLst>
        </pc:spChg>
        <pc:spChg chg="add del">
          <ac:chgData name="Guest User" userId="" providerId="Windows Live" clId="Web-{301C6304-4707-21E4-E473-A4A55763BBDA}" dt="2026-02-13T07:45:33.813" v="35"/>
          <ac:spMkLst>
            <pc:docMk/>
            <pc:sldMk cId="2866552810" sldId="274"/>
            <ac:spMk id="15" creationId="{11CAC6F2-0806-417B-BF5D-5AEF6195FA49}"/>
          </ac:spMkLst>
        </pc:spChg>
        <pc:spChg chg="add del">
          <ac:chgData name="Guest User" userId="" providerId="Windows Live" clId="Web-{301C6304-4707-21E4-E473-A4A55763BBDA}" dt="2026-02-13T07:45:33.813" v="35"/>
          <ac:spMkLst>
            <pc:docMk/>
            <pc:sldMk cId="2866552810" sldId="274"/>
            <ac:spMk id="17" creationId="{D4723B02-0AAB-4F6E-BA41-8ED99D559D93}"/>
          </ac:spMkLst>
        </pc:spChg>
        <pc:spChg chg="add del">
          <ac:chgData name="Guest User" userId="" providerId="Windows Live" clId="Web-{301C6304-4707-21E4-E473-A4A55763BBDA}" dt="2026-02-13T07:46:50.627" v="37"/>
          <ac:spMkLst>
            <pc:docMk/>
            <pc:sldMk cId="2866552810" sldId="274"/>
            <ac:spMk id="22" creationId="{71616407-3E4D-4469-BDAF-3837EBF9FDA8}"/>
          </ac:spMkLst>
        </pc:spChg>
        <pc:spChg chg="add del">
          <ac:chgData name="Guest User" userId="" providerId="Windows Live" clId="Web-{301C6304-4707-21E4-E473-A4A55763BBDA}" dt="2026-02-13T07:46:50.627" v="37"/>
          <ac:spMkLst>
            <pc:docMk/>
            <pc:sldMk cId="2866552810" sldId="274"/>
            <ac:spMk id="24" creationId="{6A733EBD-820A-4FA2-9A24-E3259DA7EA15}"/>
          </ac:spMkLst>
        </pc:spChg>
        <pc:spChg chg="add del">
          <ac:chgData name="Guest User" userId="" providerId="Windows Live" clId="Web-{301C6304-4707-21E4-E473-A4A55763BBDA}" dt="2026-02-13T07:46:50.627" v="37"/>
          <ac:spMkLst>
            <pc:docMk/>
            <pc:sldMk cId="2866552810" sldId="274"/>
            <ac:spMk id="26" creationId="{6D4A187A-A5A0-48DF-94DB-432F7582DC83}"/>
          </ac:spMkLst>
        </pc:spChg>
        <pc:spChg chg="add del">
          <ac:chgData name="Guest User" userId="" providerId="Windows Live" clId="Web-{301C6304-4707-21E4-E473-A4A55763BBDA}" dt="2026-02-13T07:48:52.192" v="51"/>
          <ac:spMkLst>
            <pc:docMk/>
            <pc:sldMk cId="2866552810" sldId="274"/>
            <ac:spMk id="31" creationId="{388DD50E-1D2D-48C6-A470-79FB7F337F8A}"/>
          </ac:spMkLst>
        </pc:spChg>
        <pc:spChg chg="add del">
          <ac:chgData name="Guest User" userId="" providerId="Windows Live" clId="Web-{301C6304-4707-21E4-E473-A4A55763BBDA}" dt="2026-02-13T07:48:52.192" v="51"/>
          <ac:spMkLst>
            <pc:docMk/>
            <pc:sldMk cId="2866552810" sldId="274"/>
            <ac:spMk id="33" creationId="{4F78DAAE-B0C3-49A3-8AB1-AD2FF0E3686F}"/>
          </ac:spMkLst>
        </pc:spChg>
        <pc:spChg chg="add del">
          <ac:chgData name="Guest User" userId="" providerId="Windows Live" clId="Web-{301C6304-4707-21E4-E473-A4A55763BBDA}" dt="2026-02-13T07:48:52.192" v="51"/>
          <ac:spMkLst>
            <pc:docMk/>
            <pc:sldMk cId="2866552810" sldId="274"/>
            <ac:spMk id="35" creationId="{F6A8A81D-3338-4B0F-A26F-A3D259D27681}"/>
          </ac:spMkLst>
        </pc:spChg>
        <pc:spChg chg="add del">
          <ac:chgData name="Guest User" userId="" providerId="Windows Live" clId="Web-{301C6304-4707-21E4-E473-A4A55763BBDA}" dt="2026-02-13T07:48:52.192" v="51"/>
          <ac:spMkLst>
            <pc:docMk/>
            <pc:sldMk cId="2866552810" sldId="274"/>
            <ac:spMk id="37" creationId="{40155665-7CE2-4939-AE5E-020DC1D20753}"/>
          </ac:spMkLst>
        </pc:spChg>
        <pc:spChg chg="add">
          <ac:chgData name="Guest User" userId="" providerId="Windows Live" clId="Web-{301C6304-4707-21E4-E473-A4A55763BBDA}" dt="2026-02-13T07:48:52.192" v="51"/>
          <ac:spMkLst>
            <pc:docMk/>
            <pc:sldMk cId="2866552810" sldId="274"/>
            <ac:spMk id="42" creationId="{388DD50E-1D2D-48C6-A470-79FB7F337F8A}"/>
          </ac:spMkLst>
        </pc:spChg>
        <pc:spChg chg="add">
          <ac:chgData name="Guest User" userId="" providerId="Windows Live" clId="Web-{301C6304-4707-21E4-E473-A4A55763BBDA}" dt="2026-02-13T07:48:52.192" v="51"/>
          <ac:spMkLst>
            <pc:docMk/>
            <pc:sldMk cId="2866552810" sldId="274"/>
            <ac:spMk id="44" creationId="{3DB0ED7D-0741-41C8-9BCD-85B80680FB6C}"/>
          </ac:spMkLst>
        </pc:spChg>
        <pc:grpChg chg="add del">
          <ac:chgData name="Guest User" userId="" providerId="Windows Live" clId="Web-{301C6304-4707-21E4-E473-A4A55763BBDA}" dt="2026-02-13T07:45:33.813" v="35"/>
          <ac:grpSpMkLst>
            <pc:docMk/>
            <pc:sldMk cId="2866552810" sldId="274"/>
            <ac:grpSpMk id="9" creationId="{4091D54B-59AB-4A5E-8E9E-0421BD66D4FB}"/>
          </ac:grpSpMkLst>
        </pc:grpChg>
        <pc:picChg chg="add del mod">
          <ac:chgData name="Guest User" userId="" providerId="Windows Live" clId="Web-{301C6304-4707-21E4-E473-A4A55763BBDA}" dt="2026-02-13T07:47:07.018" v="40"/>
          <ac:picMkLst>
            <pc:docMk/>
            <pc:sldMk cId="2866552810" sldId="274"/>
            <ac:picMk id="4" creationId="{DCFE6B69-AAD0-C790-12C1-9F9219433E1D}"/>
          </ac:picMkLst>
        </pc:picChg>
        <pc:picChg chg="add mod modCrop">
          <ac:chgData name="Guest User" userId="" providerId="Windows Live" clId="Web-{301C6304-4707-21E4-E473-A4A55763BBDA}" dt="2026-02-13T07:49:49.802" v="65" actId="14100"/>
          <ac:picMkLst>
            <pc:docMk/>
            <pc:sldMk cId="2866552810" sldId="274"/>
            <ac:picMk id="7" creationId="{5314782B-C8D2-0B5B-F9F0-135DDEDED6D5}"/>
          </ac:picMkLst>
        </pc:picChg>
        <pc:picChg chg="add del mod">
          <ac:chgData name="Guest User" userId="" providerId="Windows Live" clId="Web-{301C6304-4707-21E4-E473-A4A55763BBDA}" dt="2026-02-13T07:48:43.129" v="50"/>
          <ac:picMkLst>
            <pc:docMk/>
            <pc:sldMk cId="2866552810" sldId="274"/>
            <ac:picMk id="12" creationId="{DAAE4593-ABF9-5DBA-88C2-781B2EB7DD01}"/>
          </ac:picMkLst>
        </pc:picChg>
        <pc:picChg chg="add mod">
          <ac:chgData name="Guest User" userId="" providerId="Windows Live" clId="Web-{301C6304-4707-21E4-E473-A4A55763BBDA}" dt="2026-02-13T07:49:22.802" v="58" actId="1076"/>
          <ac:picMkLst>
            <pc:docMk/>
            <pc:sldMk cId="2866552810" sldId="274"/>
            <ac:picMk id="16" creationId="{2F69DF5F-191E-E50D-480E-821DEC94EA98}"/>
          </ac:picMkLst>
        </pc:picChg>
      </pc:sldChg>
    </pc:docChg>
  </pc:docChgLst>
  <pc:docChgLst>
    <pc:chgData name="Guest User" providerId="Windows Live" clId="Web-{2C5377F6-6E3D-0FF0-8059-4B06C7A91D9E}"/>
    <pc:docChg chg="modSld">
      <pc:chgData name="Guest User" userId="" providerId="Windows Live" clId="Web-{2C5377F6-6E3D-0FF0-8059-4B06C7A91D9E}" dt="2026-02-09T14:58:44.980" v="1" actId="1076"/>
      <pc:docMkLst>
        <pc:docMk/>
      </pc:docMkLst>
      <pc:sldChg chg="modSp">
        <pc:chgData name="Guest User" userId="" providerId="Windows Live" clId="Web-{2C5377F6-6E3D-0FF0-8059-4B06C7A91D9E}" dt="2026-02-09T14:58:44.980" v="1" actId="1076"/>
        <pc:sldMkLst>
          <pc:docMk/>
          <pc:sldMk cId="3148928569" sldId="270"/>
        </pc:sldMkLst>
        <pc:picChg chg="mod">
          <ac:chgData name="Guest User" userId="" providerId="Windows Live" clId="Web-{2C5377F6-6E3D-0FF0-8059-4B06C7A91D9E}" dt="2026-02-09T14:58:44.980" v="1" actId="1076"/>
          <ac:picMkLst>
            <pc:docMk/>
            <pc:sldMk cId="3148928569" sldId="270"/>
            <ac:picMk id="8" creationId="{0A2FD50B-0D0B-C1EF-7DED-808B73C0CF02}"/>
          </ac:picMkLst>
        </pc:picChg>
      </pc:sldChg>
    </pc:docChg>
  </pc:docChgLst>
  <pc:docChgLst>
    <pc:chgData name="Guest User" providerId="Windows Live" clId="Web-{97BE6960-5A8A-3105-1CB8-CF430E429B4B}"/>
    <pc:docChg chg="delSld">
      <pc:chgData name="Guest User" userId="" providerId="Windows Live" clId="Web-{97BE6960-5A8A-3105-1CB8-CF430E429B4B}" dt="2026-02-07T17:31:05.556" v="2"/>
      <pc:docMkLst>
        <pc:docMk/>
      </pc:docMkLst>
    </pc:docChg>
  </pc:docChgLst>
  <pc:docChgLst>
    <pc:chgData name="Guest User" providerId="Windows Live" clId="Web-{FA176A46-005E-715D-CD47-31D946A83A70}"/>
    <pc:docChg chg="modSld">
      <pc:chgData name="Guest User" userId="" providerId="Windows Live" clId="Web-{FA176A46-005E-715D-CD47-31D946A83A70}" dt="2026-02-09T14:35:24.968" v="1" actId="1076"/>
      <pc:docMkLst>
        <pc:docMk/>
      </pc:docMkLst>
      <pc:sldChg chg="modSp">
        <pc:chgData name="Guest User" userId="" providerId="Windows Live" clId="Web-{FA176A46-005E-715D-CD47-31D946A83A70}" dt="2026-02-09T14:35:24.968" v="1" actId="1076"/>
        <pc:sldMkLst>
          <pc:docMk/>
          <pc:sldMk cId="4136258637" sldId="262"/>
        </pc:sldMkLst>
      </pc:sldChg>
    </pc:docChg>
  </pc:docChgLst>
  <pc:docChgLst>
    <pc:chgData name="Guest User" providerId="Windows Live" clId="Web-{A2E8F836-B7B8-372C-4003-0854F5E51772}"/>
    <pc:docChg chg="modSld">
      <pc:chgData name="Guest User" userId="" providerId="Windows Live" clId="Web-{A2E8F836-B7B8-372C-4003-0854F5E51772}" dt="2026-02-08T15:04:45.446" v="418" actId="20577"/>
      <pc:docMkLst>
        <pc:docMk/>
      </pc:docMkLst>
      <pc:sldChg chg="modSp">
        <pc:chgData name="Guest User" userId="" providerId="Windows Live" clId="Web-{A2E8F836-B7B8-372C-4003-0854F5E51772}" dt="2026-02-08T15:04:45.446" v="418" actId="20577"/>
        <pc:sldMkLst>
          <pc:docMk/>
          <pc:sldMk cId="4218421136" sldId="263"/>
        </pc:sldMkLst>
      </pc:sldChg>
    </pc:docChg>
  </pc:docChgLst>
  <pc:docChgLst>
    <pc:chgData name="Guest User" providerId="Windows Live" clId="Web-{7EC87BDF-6603-233F-4D20-CABC89F4372E}"/>
    <pc:docChg chg="delSld modSld">
      <pc:chgData name="Guest User" userId="" providerId="Windows Live" clId="Web-{7EC87BDF-6603-233F-4D20-CABC89F4372E}" dt="2026-02-08T10:06:46.254" v="188"/>
      <pc:docMkLst>
        <pc:docMk/>
      </pc:docMkLst>
      <pc:sldChg chg="addSp delSp modSp">
        <pc:chgData name="Guest User" userId="" providerId="Windows Live" clId="Web-{7EC87BDF-6603-233F-4D20-CABC89F4372E}" dt="2026-02-08T10:06:32.394" v="187" actId="14100"/>
        <pc:sldMkLst>
          <pc:docMk/>
          <pc:sldMk cId="3523601987" sldId="265"/>
        </pc:sldMkLst>
      </pc:sldChg>
    </pc:docChg>
  </pc:docChgLst>
  <pc:docChgLst>
    <pc:chgData name="Guest User" providerId="Windows Live" clId="Web-{0F08504C-7A61-57F3-D916-F4F33F23CAB3}"/>
    <pc:docChg chg="modSld">
      <pc:chgData name="Guest User" userId="" providerId="Windows Live" clId="Web-{0F08504C-7A61-57F3-D916-F4F33F23CAB3}" dt="2026-02-08T16:45:52.657" v="32" actId="14100"/>
      <pc:docMkLst>
        <pc:docMk/>
      </pc:docMkLst>
      <pc:sldChg chg="modSp">
        <pc:chgData name="Guest User" userId="" providerId="Windows Live" clId="Web-{0F08504C-7A61-57F3-D916-F4F33F23CAB3}" dt="2026-02-08T16:45:52.657" v="32" actId="14100"/>
        <pc:sldMkLst>
          <pc:docMk/>
          <pc:sldMk cId="810374882" sldId="256"/>
        </pc:sldMkLst>
        <pc:picChg chg="mod">
          <ac:chgData name="Guest User" userId="" providerId="Windows Live" clId="Web-{0F08504C-7A61-57F3-D916-F4F33F23CAB3}" dt="2026-02-08T16:45:52.657" v="32" actId="14100"/>
          <ac:picMkLst>
            <pc:docMk/>
            <pc:sldMk cId="810374882" sldId="256"/>
            <ac:picMk id="6" creationId="{07C26FA0-C0EF-E98A-4E11-22FDCD7D1510}"/>
          </ac:picMkLst>
        </pc:picChg>
      </pc:sldChg>
      <pc:sldChg chg="modSp">
        <pc:chgData name="Guest User" userId="" providerId="Windows Live" clId="Web-{0F08504C-7A61-57F3-D916-F4F33F23CAB3}" dt="2026-02-08T16:14:28.783" v="11" actId="20577"/>
        <pc:sldMkLst>
          <pc:docMk/>
          <pc:sldMk cId="1134349439" sldId="259"/>
        </pc:sldMkLst>
      </pc:sldChg>
      <pc:sldChg chg="modSp">
        <pc:chgData name="Guest User" userId="" providerId="Windows Live" clId="Web-{0F08504C-7A61-57F3-D916-F4F33F23CAB3}" dt="2026-02-08T16:21:36.445" v="31" actId="20577"/>
        <pc:sldMkLst>
          <pc:docMk/>
          <pc:sldMk cId="4154632850" sldId="260"/>
        </pc:sldMkLst>
      </pc:sldChg>
    </pc:docChg>
  </pc:docChgLst>
  <pc:docChgLst>
    <pc:chgData name="Guest User" providerId="Windows Live" clId="Web-{A9446280-5218-9B6A-51BC-6DCDBA6BE25F}"/>
    <pc:docChg chg="addSld modSld">
      <pc:chgData name="Guest User" userId="" providerId="Windows Live" clId="Web-{A9446280-5218-9B6A-51BC-6DCDBA6BE25F}" dt="2026-02-08T13:20:55.987" v="8" actId="20577"/>
      <pc:docMkLst>
        <pc:docMk/>
      </pc:docMkLst>
      <pc:sldChg chg="modSp new">
        <pc:chgData name="Guest User" userId="" providerId="Windows Live" clId="Web-{A9446280-5218-9B6A-51BC-6DCDBA6BE25F}" dt="2026-02-08T13:20:55.987" v="8" actId="20577"/>
        <pc:sldMkLst>
          <pc:docMk/>
          <pc:sldMk cId="588395820" sldId="271"/>
        </pc:sldMkLst>
        <pc:spChg chg="mod">
          <ac:chgData name="Guest User" userId="" providerId="Windows Live" clId="Web-{A9446280-5218-9B6A-51BC-6DCDBA6BE25F}" dt="2026-02-08T13:20:55.987" v="8" actId="20577"/>
          <ac:spMkLst>
            <pc:docMk/>
            <pc:sldMk cId="588395820" sldId="271"/>
            <ac:spMk id="2" creationId="{8B093913-E7B9-FE38-AA08-1D715898971F}"/>
          </ac:spMkLst>
        </pc:spChg>
      </pc:sldChg>
    </pc:docChg>
  </pc:docChgLst>
  <pc:docChgLst>
    <pc:chgData name="Guest User" providerId="Windows Live" clId="Web-{4561D132-F566-ACE3-D73B-0938286D6FB3}"/>
    <pc:docChg chg="delSld">
      <pc:chgData name="Guest User" userId="" providerId="Windows Live" clId="Web-{4561D132-F566-ACE3-D73B-0938286D6FB3}" dt="2026-02-08T16:05:48.653" v="0"/>
      <pc:docMkLst>
        <pc:docMk/>
      </pc:docMkLst>
    </pc:docChg>
  </pc:docChgLst>
  <pc:docChgLst>
    <pc:chgData name="princythakkar017@gmail.com" userId="9619761ca48dee4a" providerId="LiveId" clId="{2167FF52-CE03-3F1E-BF21-A3105E3DE144}"/>
    <pc:docChg chg="undo custSel addSld delSld modSld sldOrd">
      <pc:chgData name="princythakkar017@gmail.com" userId="9619761ca48dee4a" providerId="LiveId" clId="{2167FF52-CE03-3F1E-BF21-A3105E3DE144}" dt="2026-02-06T14:29:40.217" v="628" actId="25772"/>
      <pc:docMkLst>
        <pc:docMk/>
      </pc:docMkLst>
      <pc:sldChg chg="addSp delSp modSp mod">
        <pc:chgData name="princythakkar017@gmail.com" userId="9619761ca48dee4a" providerId="LiveId" clId="{2167FF52-CE03-3F1E-BF21-A3105E3DE144}" dt="2026-02-06T09:00:31.583" v="585" actId="20577"/>
        <pc:sldMkLst>
          <pc:docMk/>
          <pc:sldMk cId="810374882" sldId="256"/>
        </pc:sldMkLst>
        <pc:spChg chg="mod">
          <ac:chgData name="princythakkar017@gmail.com" userId="9619761ca48dee4a" providerId="LiveId" clId="{2167FF52-CE03-3F1E-BF21-A3105E3DE144}" dt="2026-02-06T08:12:03.636" v="56" actId="14100"/>
          <ac:spMkLst>
            <pc:docMk/>
            <pc:sldMk cId="810374882" sldId="256"/>
            <ac:spMk id="2" creationId="{6F4F2FB3-1E7E-B794-B61A-989164499F8C}"/>
          </ac:spMkLst>
        </pc:spChg>
        <pc:spChg chg="mod">
          <ac:chgData name="princythakkar017@gmail.com" userId="9619761ca48dee4a" providerId="LiveId" clId="{2167FF52-CE03-3F1E-BF21-A3105E3DE144}" dt="2026-02-06T09:00:31.583" v="585" actId="20577"/>
          <ac:spMkLst>
            <pc:docMk/>
            <pc:sldMk cId="810374882" sldId="256"/>
            <ac:spMk id="3" creationId="{A29AE05A-4CF8-37B2-B637-B8344B3B2103}"/>
          </ac:spMkLst>
        </pc:spChg>
        <pc:spChg chg="add mod">
          <ac:chgData name="princythakkar017@gmail.com" userId="9619761ca48dee4a" providerId="LiveId" clId="{2167FF52-CE03-3F1E-BF21-A3105E3DE144}" dt="2026-02-06T08:16:13.465" v="80" actId="1076"/>
          <ac:spMkLst>
            <pc:docMk/>
            <pc:sldMk cId="810374882" sldId="256"/>
            <ac:spMk id="8" creationId="{58EA47F1-8951-DFB6-6A18-59C88ED2EA49}"/>
          </ac:spMkLst>
        </pc:spChg>
        <pc:spChg chg="add mod">
          <ac:chgData name="princythakkar017@gmail.com" userId="9619761ca48dee4a" providerId="LiveId" clId="{2167FF52-CE03-3F1E-BF21-A3105E3DE144}" dt="2026-02-06T08:59:56.118" v="577" actId="12"/>
          <ac:spMkLst>
            <pc:docMk/>
            <pc:sldMk cId="810374882" sldId="256"/>
            <ac:spMk id="10" creationId="{6DA3733D-520A-24D6-12E8-DC0B4BC24FF5}"/>
          </ac:spMkLst>
        </pc:spChg>
        <pc:picChg chg="add mod ord">
          <ac:chgData name="princythakkar017@gmail.com" userId="9619761ca48dee4a" providerId="LiveId" clId="{2167FF52-CE03-3F1E-BF21-A3105E3DE144}" dt="2026-02-06T08:11:53.551" v="55" actId="167"/>
          <ac:picMkLst>
            <pc:docMk/>
            <pc:sldMk cId="810374882" sldId="256"/>
            <ac:picMk id="4" creationId="{B6A6197B-2C92-2E27-0A6C-EC4497979A73}"/>
          </ac:picMkLst>
        </pc:picChg>
        <pc:picChg chg="add mod">
          <ac:chgData name="princythakkar017@gmail.com" userId="9619761ca48dee4a" providerId="LiveId" clId="{2167FF52-CE03-3F1E-BF21-A3105E3DE144}" dt="2026-02-06T08:10:30.950" v="39" actId="1076"/>
          <ac:picMkLst>
            <pc:docMk/>
            <pc:sldMk cId="810374882" sldId="256"/>
            <ac:picMk id="6" creationId="{07C26FA0-C0EF-E98A-4E11-22FDCD7D1510}"/>
          </ac:picMkLst>
        </pc:picChg>
        <pc:picChg chg="add mod">
          <ac:chgData name="princythakkar017@gmail.com" userId="9619761ca48dee4a" providerId="LiveId" clId="{2167FF52-CE03-3F1E-BF21-A3105E3DE144}" dt="2026-02-06T08:11:40.184" v="54" actId="1076"/>
          <ac:picMkLst>
            <pc:docMk/>
            <pc:sldMk cId="810374882" sldId="256"/>
            <ac:picMk id="7" creationId="{D31B8B2A-E9FC-6133-4C26-99209BCC9E8B}"/>
          </ac:picMkLst>
        </pc:picChg>
      </pc:sldChg>
      <pc:sldChg chg="modSp new mod">
        <pc:chgData name="princythakkar017@gmail.com" userId="9619761ca48dee4a" providerId="LiveId" clId="{2167FF52-CE03-3F1E-BF21-A3105E3DE144}" dt="2026-02-06T14:29:40.217" v="628" actId="25772"/>
        <pc:sldMkLst>
          <pc:docMk/>
          <pc:sldMk cId="1416326664" sldId="257"/>
        </pc:sldMkLst>
      </pc:sldChg>
      <pc:sldChg chg="modSp new mod">
        <pc:chgData name="princythakkar017@gmail.com" userId="9619761ca48dee4a" providerId="LiveId" clId="{2167FF52-CE03-3F1E-BF21-A3105E3DE144}" dt="2026-02-06T08:45:47.803" v="506" actId="20577"/>
        <pc:sldMkLst>
          <pc:docMk/>
          <pc:sldMk cId="1134349439" sldId="259"/>
        </pc:sldMkLst>
        <pc:spChg chg="mod">
          <ac:chgData name="princythakkar017@gmail.com" userId="9619761ca48dee4a" providerId="LiveId" clId="{2167FF52-CE03-3F1E-BF21-A3105E3DE144}" dt="2026-02-06T08:45:47.803" v="506" actId="20577"/>
          <ac:spMkLst>
            <pc:docMk/>
            <pc:sldMk cId="1134349439" sldId="259"/>
            <ac:spMk id="2" creationId="{D93FF784-9CC1-7967-9B0B-E8435C7CF693}"/>
          </ac:spMkLst>
        </pc:spChg>
      </pc:sldChg>
      <pc:sldChg chg="modSp new mod">
        <pc:chgData name="princythakkar017@gmail.com" userId="9619761ca48dee4a" providerId="LiveId" clId="{2167FF52-CE03-3F1E-BF21-A3105E3DE144}" dt="2026-02-06T08:46:08.340" v="507" actId="20577"/>
        <pc:sldMkLst>
          <pc:docMk/>
          <pc:sldMk cId="4154632850" sldId="260"/>
        </pc:sldMkLst>
        <pc:spChg chg="mod">
          <ac:chgData name="princythakkar017@gmail.com" userId="9619761ca48dee4a" providerId="LiveId" clId="{2167FF52-CE03-3F1E-BF21-A3105E3DE144}" dt="2026-02-06T08:46:08.340" v="507" actId="20577"/>
          <ac:spMkLst>
            <pc:docMk/>
            <pc:sldMk cId="4154632850" sldId="260"/>
            <ac:spMk id="2" creationId="{B4519CA2-8F8D-A754-A9D6-C47BE984990C}"/>
          </ac:spMkLst>
        </pc:spChg>
      </pc:sldChg>
      <pc:sldChg chg="modSp new mod">
        <pc:chgData name="princythakkar017@gmail.com" userId="9619761ca48dee4a" providerId="LiveId" clId="{2167FF52-CE03-3F1E-BF21-A3105E3DE144}" dt="2026-02-06T08:47:15.469" v="536" actId="20577"/>
        <pc:sldMkLst>
          <pc:docMk/>
          <pc:sldMk cId="4136258637" sldId="262"/>
        </pc:sldMkLst>
        <pc:spChg chg="mod">
          <ac:chgData name="princythakkar017@gmail.com" userId="9619761ca48dee4a" providerId="LiveId" clId="{2167FF52-CE03-3F1E-BF21-A3105E3DE144}" dt="2026-02-06T08:47:15.469" v="536" actId="20577"/>
          <ac:spMkLst>
            <pc:docMk/>
            <pc:sldMk cId="4136258637" sldId="262"/>
            <ac:spMk id="2" creationId="{4C937155-233C-A9CA-D649-4DFBF65776BE}"/>
          </ac:spMkLst>
        </pc:spChg>
      </pc:sldChg>
      <pc:sldChg chg="modSp new mod">
        <pc:chgData name="princythakkar017@gmail.com" userId="9619761ca48dee4a" providerId="LiveId" clId="{2167FF52-CE03-3F1E-BF21-A3105E3DE144}" dt="2026-02-06T08:47:39.980" v="537" actId="20577"/>
        <pc:sldMkLst>
          <pc:docMk/>
          <pc:sldMk cId="4218421136" sldId="263"/>
        </pc:sldMkLst>
        <pc:spChg chg="mod">
          <ac:chgData name="princythakkar017@gmail.com" userId="9619761ca48dee4a" providerId="LiveId" clId="{2167FF52-CE03-3F1E-BF21-A3105E3DE144}" dt="2026-02-06T08:47:39.980" v="537" actId="20577"/>
          <ac:spMkLst>
            <pc:docMk/>
            <pc:sldMk cId="4218421136" sldId="263"/>
            <ac:spMk id="2" creationId="{6323D6F6-624F-288B-313A-2746DFFA4FC7}"/>
          </ac:spMkLst>
        </pc:spChg>
      </pc:sldChg>
      <pc:sldChg chg="modSp new mod">
        <pc:chgData name="princythakkar017@gmail.com" userId="9619761ca48dee4a" providerId="LiveId" clId="{2167FF52-CE03-3F1E-BF21-A3105E3DE144}" dt="2026-02-06T08:48:20.592" v="540" actId="20577"/>
        <pc:sldMkLst>
          <pc:docMk/>
          <pc:sldMk cId="3523601987" sldId="265"/>
        </pc:sldMkLst>
        <pc:spChg chg="mod">
          <ac:chgData name="princythakkar017@gmail.com" userId="9619761ca48dee4a" providerId="LiveId" clId="{2167FF52-CE03-3F1E-BF21-A3105E3DE144}" dt="2026-02-06T08:48:20.592" v="540" actId="20577"/>
          <ac:spMkLst>
            <pc:docMk/>
            <pc:sldMk cId="3523601987" sldId="265"/>
            <ac:spMk id="2" creationId="{11DD65EF-A9CC-6944-A37A-6837D0AC6D4B}"/>
          </ac:spMkLst>
        </pc:spChg>
      </pc:sldChg>
      <pc:sldChg chg="addSp delSp modSp new mod ord">
        <pc:chgData name="princythakkar017@gmail.com" userId="9619761ca48dee4a" providerId="LiveId" clId="{2167FF52-CE03-3F1E-BF21-A3105E3DE144}" dt="2026-02-06T08:41:51.835" v="347" actId="14100"/>
        <pc:sldMkLst>
          <pc:docMk/>
          <pc:sldMk cId="2055689641" sldId="266"/>
        </pc:sldMkLst>
        <pc:spChg chg="mod">
          <ac:chgData name="princythakkar017@gmail.com" userId="9619761ca48dee4a" providerId="LiveId" clId="{2167FF52-CE03-3F1E-BF21-A3105E3DE144}" dt="2026-02-06T08:24:39" v="244" actId="20577"/>
          <ac:spMkLst>
            <pc:docMk/>
            <pc:sldMk cId="2055689641" sldId="266"/>
            <ac:spMk id="2" creationId="{815A02C8-91FD-7FE8-D61D-610309B6D5EF}"/>
          </ac:spMkLst>
        </pc:spChg>
        <pc:spChg chg="mod">
          <ac:chgData name="princythakkar017@gmail.com" userId="9619761ca48dee4a" providerId="LiveId" clId="{2167FF52-CE03-3F1E-BF21-A3105E3DE144}" dt="2026-02-06T08:32:33.335" v="294" actId="1076"/>
          <ac:spMkLst>
            <pc:docMk/>
            <pc:sldMk cId="2055689641" sldId="266"/>
            <ac:spMk id="3" creationId="{9483DCF0-A0FE-99D1-8D2B-3EA9276AD2EE}"/>
          </ac:spMkLst>
        </pc:spChg>
        <pc:spChg chg="add mod">
          <ac:chgData name="princythakkar017@gmail.com" userId="9619761ca48dee4a" providerId="LiveId" clId="{2167FF52-CE03-3F1E-BF21-A3105E3DE144}" dt="2026-02-06T08:39:07.756" v="333" actId="20577"/>
          <ac:spMkLst>
            <pc:docMk/>
            <pc:sldMk cId="2055689641" sldId="266"/>
            <ac:spMk id="8" creationId="{879509B3-70A1-53FC-649C-2EDE573CCB88}"/>
          </ac:spMkLst>
        </pc:spChg>
        <pc:picChg chg="add mod">
          <ac:chgData name="princythakkar017@gmail.com" userId="9619761ca48dee4a" providerId="LiveId" clId="{2167FF52-CE03-3F1E-BF21-A3105E3DE144}" dt="2026-02-06T08:41:51.835" v="347" actId="14100"/>
          <ac:picMkLst>
            <pc:docMk/>
            <pc:sldMk cId="2055689641" sldId="266"/>
            <ac:picMk id="9" creationId="{5012BE8C-ED7C-AEDC-E3E8-BF19AE7852BF}"/>
          </ac:picMkLst>
        </pc:picChg>
      </pc:sldChg>
    </pc:docChg>
  </pc:docChgLst>
  <pc:docChgLst>
    <pc:chgData name="Guest User" providerId="Windows Live" clId="Web-{4718CD28-5F8B-4831-B8D9-87096B4B4450}"/>
    <pc:docChg chg="addSld modSld">
      <pc:chgData name="Guest User" userId="" providerId="Windows Live" clId="Web-{4718CD28-5F8B-4831-B8D9-87096B4B4450}" dt="2026-02-10T08:59:03.198" v="137"/>
      <pc:docMkLst>
        <pc:docMk/>
      </pc:docMkLst>
      <pc:sldChg chg="modSp">
        <pc:chgData name="Guest User" userId="" providerId="Windows Live" clId="Web-{4718CD28-5F8B-4831-B8D9-87096B4B4450}" dt="2026-02-10T08:46:11.642" v="76" actId="20577"/>
        <pc:sldMkLst>
          <pc:docMk/>
          <pc:sldMk cId="4154632850" sldId="260"/>
        </pc:sldMkLst>
      </pc:sldChg>
      <pc:sldChg chg="addSp delSp modSp">
        <pc:chgData name="Guest User" userId="" providerId="Windows Live" clId="Web-{4718CD28-5F8B-4831-B8D9-87096B4B4450}" dt="2026-02-10T08:52:24.044" v="128" actId="1076"/>
        <pc:sldMkLst>
          <pc:docMk/>
          <pc:sldMk cId="2055689641" sldId="266"/>
        </pc:sldMkLst>
        <pc:spChg chg="add mod">
          <ac:chgData name="Guest User" userId="" providerId="Windows Live" clId="Web-{4718CD28-5F8B-4831-B8D9-87096B4B4450}" dt="2026-02-10T08:52:24.044" v="128" actId="1076"/>
          <ac:spMkLst>
            <pc:docMk/>
            <pc:sldMk cId="2055689641" sldId="266"/>
            <ac:spMk id="6" creationId="{E2F78013-11EE-C7D5-1053-81D05906A263}"/>
          </ac:spMkLst>
        </pc:spChg>
        <pc:picChg chg="add mod">
          <ac:chgData name="Guest User" userId="" providerId="Windows Live" clId="Web-{4718CD28-5F8B-4831-B8D9-87096B4B4450}" dt="2026-02-10T08:52:13.903" v="125" actId="1076"/>
          <ac:picMkLst>
            <pc:docMk/>
            <pc:sldMk cId="2055689641" sldId="266"/>
            <ac:picMk id="7" creationId="{AF9D228F-C2F0-BB6B-19C8-ED7C85C3584E}"/>
          </ac:picMkLst>
        </pc:picChg>
        <pc:picChg chg="add mod">
          <ac:chgData name="Guest User" userId="" providerId="Windows Live" clId="Web-{4718CD28-5F8B-4831-B8D9-87096B4B4450}" dt="2026-02-10T08:52:11.481" v="124" actId="1076"/>
          <ac:picMkLst>
            <pc:docMk/>
            <pc:sldMk cId="2055689641" sldId="266"/>
            <ac:picMk id="10" creationId="{036224BA-38F3-E906-830B-BAF747BCB681}"/>
          </ac:picMkLst>
        </pc:picChg>
      </pc:sldChg>
      <pc:sldChg chg="modSp">
        <pc:chgData name="Guest User" userId="" providerId="Windows Live" clId="Web-{4718CD28-5F8B-4831-B8D9-87096B4B4450}" dt="2026-02-10T08:43:00.654" v="0" actId="20577"/>
        <pc:sldMkLst>
          <pc:docMk/>
          <pc:sldMk cId="3148928569" sldId="270"/>
        </pc:sldMkLst>
        <pc:spChg chg="mod">
          <ac:chgData name="Guest User" userId="" providerId="Windows Live" clId="Web-{4718CD28-5F8B-4831-B8D9-87096B4B4450}" dt="2026-02-10T08:43:00.654" v="0" actId="20577"/>
          <ac:spMkLst>
            <pc:docMk/>
            <pc:sldMk cId="3148928569" sldId="270"/>
            <ac:spMk id="9" creationId="{7ACF0079-4AAA-3B4D-0CB5-3A8572077B4D}"/>
          </ac:spMkLst>
        </pc:spChg>
      </pc:sldChg>
      <pc:sldChg chg="addSp delSp modSp new mod setBg">
        <pc:chgData name="Guest User" userId="" providerId="Windows Live" clId="Web-{4718CD28-5F8B-4831-B8D9-87096B4B4450}" dt="2026-02-10T08:59:03.198" v="137"/>
        <pc:sldMkLst>
          <pc:docMk/>
          <pc:sldMk cId="3659283199" sldId="273"/>
        </pc:sldMkLst>
      </pc:sldChg>
    </pc:docChg>
  </pc:docChgLst>
  <pc:docChgLst>
    <pc:chgData name="Guest User" providerId="Windows Live" clId="Web-{9C6E35D5-4576-AFB5-BB2C-75A1FA07B12B}"/>
    <pc:docChg chg="modSld">
      <pc:chgData name="Guest User" userId="" providerId="Windows Live" clId="Web-{9C6E35D5-4576-AFB5-BB2C-75A1FA07B12B}" dt="2026-02-08T13:34:56.376" v="60" actId="20577"/>
      <pc:docMkLst>
        <pc:docMk/>
      </pc:docMkLst>
      <pc:sldChg chg="modSp">
        <pc:chgData name="Guest User" userId="" providerId="Windows Live" clId="Web-{9C6E35D5-4576-AFB5-BB2C-75A1FA07B12B}" dt="2026-02-08T13:34:56.376" v="60" actId="20577"/>
        <pc:sldMkLst>
          <pc:docMk/>
          <pc:sldMk cId="588395820" sldId="271"/>
        </pc:sldMkLst>
        <pc:spChg chg="mod">
          <ac:chgData name="Guest User" userId="" providerId="Windows Live" clId="Web-{9C6E35D5-4576-AFB5-BB2C-75A1FA07B12B}" dt="2026-02-08T13:23:41.600" v="1" actId="20577"/>
          <ac:spMkLst>
            <pc:docMk/>
            <pc:sldMk cId="588395820" sldId="271"/>
            <ac:spMk id="2" creationId="{8B093913-E7B9-FE38-AA08-1D715898971F}"/>
          </ac:spMkLst>
        </pc:spChg>
        <pc:spChg chg="mod">
          <ac:chgData name="Guest User" userId="" providerId="Windows Live" clId="Web-{9C6E35D5-4576-AFB5-BB2C-75A1FA07B12B}" dt="2026-02-08T13:34:56.376" v="60" actId="20577"/>
          <ac:spMkLst>
            <pc:docMk/>
            <pc:sldMk cId="588395820" sldId="271"/>
            <ac:spMk id="3" creationId="{61DD7843-8194-FBB2-19BD-39799D1B63C9}"/>
          </ac:spMkLst>
        </pc:spChg>
      </pc:sldChg>
    </pc:docChg>
  </pc:docChgLst>
  <pc:docChgLst>
    <pc:chgData name="Guest User" providerId="Windows Live" clId="Web-{53CFF258-7C2B-3F7F-C87A-EA83361CDE69}"/>
    <pc:docChg chg="modSld">
      <pc:chgData name="Guest User" userId="" providerId="Windows Live" clId="Web-{53CFF258-7C2B-3F7F-C87A-EA83361CDE69}" dt="2026-02-09T13:13:05.811" v="20"/>
      <pc:docMkLst>
        <pc:docMk/>
      </pc:docMkLst>
      <pc:sldChg chg="addSp modSp addAnim delAnim modAnim">
        <pc:chgData name="Guest User" userId="" providerId="Windows Live" clId="Web-{53CFF258-7C2B-3F7F-C87A-EA83361CDE69}" dt="2026-02-09T13:13:05.811" v="20"/>
        <pc:sldMkLst>
          <pc:docMk/>
          <pc:sldMk cId="3148928569" sldId="270"/>
        </pc:sldMkLst>
        <pc:picChg chg="add mod">
          <ac:chgData name="Guest User" userId="" providerId="Windows Live" clId="Web-{53CFF258-7C2B-3F7F-C87A-EA83361CDE69}" dt="2026-02-09T13:07:06.837" v="9" actId="1076"/>
          <ac:picMkLst>
            <pc:docMk/>
            <pc:sldMk cId="3148928569" sldId="270"/>
            <ac:picMk id="3" creationId="{BA46BD6C-FAA1-60C2-BCB3-100BF7B8F87B}"/>
          </ac:picMkLst>
        </pc:picChg>
        <pc:picChg chg="add mod">
          <ac:chgData name="Guest User" userId="" providerId="Windows Live" clId="Web-{53CFF258-7C2B-3F7F-C87A-EA83361CDE69}" dt="2026-02-09T13:12:50.780" v="19" actId="1076"/>
          <ac:picMkLst>
            <pc:docMk/>
            <pc:sldMk cId="3148928569" sldId="270"/>
            <ac:picMk id="4" creationId="{C7AEB425-8985-D56B-E698-6A14DF57B4D3}"/>
          </ac:picMkLst>
        </pc:picChg>
      </pc:sldChg>
    </pc:docChg>
  </pc:docChgLst>
  <pc:docChgLst>
    <pc:chgData name="Guest User" providerId="Windows Live" clId="Web-{E42AF2D5-4816-5F05-DCDF-C73C0D28E6DA}"/>
    <pc:docChg chg="modSld">
      <pc:chgData name="Guest User" userId="" providerId="Windows Live" clId="Web-{E42AF2D5-4816-5F05-DCDF-C73C0D28E6DA}" dt="2026-02-07T18:37:17.362" v="6" actId="20577"/>
      <pc:docMkLst>
        <pc:docMk/>
      </pc:docMkLst>
      <pc:sldChg chg="modSp">
        <pc:chgData name="Guest User" userId="" providerId="Windows Live" clId="Web-{E42AF2D5-4816-5F05-DCDF-C73C0D28E6DA}" dt="2026-02-07T18:37:17.362" v="6" actId="20577"/>
        <pc:sldMkLst>
          <pc:docMk/>
          <pc:sldMk cId="3148928569" sldId="270"/>
        </pc:sldMkLst>
        <pc:spChg chg="mod">
          <ac:chgData name="Guest User" userId="" providerId="Windows Live" clId="Web-{E42AF2D5-4816-5F05-DCDF-C73C0D28E6DA}" dt="2026-02-07T18:37:17.362" v="6" actId="20577"/>
          <ac:spMkLst>
            <pc:docMk/>
            <pc:sldMk cId="3148928569" sldId="270"/>
            <ac:spMk id="6" creationId="{A6B8ABD8-1FC2-38B4-51A5-05C3E91DD6C1}"/>
          </ac:spMkLst>
        </pc:spChg>
      </pc:sldChg>
    </pc:docChg>
  </pc:docChgLst>
  <pc:docChgLst>
    <pc:chgData name="Guest User" providerId="Windows Live" clId="Web-{C7A6889A-04AC-EABA-9B68-55EDE402FB46}"/>
    <pc:docChg chg="mod modSld addMainMaster delMainMaster">
      <pc:chgData name="Guest User" userId="" providerId="Windows Live" clId="Web-{C7A6889A-04AC-EABA-9B68-55EDE402FB46}" dt="2026-02-12T20:12:31.596" v="327"/>
      <pc:docMkLst>
        <pc:docMk/>
      </pc:docMkLst>
      <pc:sldChg chg="modSp mod modClrScheme chgLayout">
        <pc:chgData name="Guest User" userId="" providerId="Windows Live" clId="Web-{C7A6889A-04AC-EABA-9B68-55EDE402FB46}" dt="2026-02-12T20:00:04.422" v="288"/>
        <pc:sldMkLst>
          <pc:docMk/>
          <pc:sldMk cId="810374882" sldId="256"/>
        </pc:sldMkLst>
        <pc:spChg chg="mod ord">
          <ac:chgData name="Guest User" userId="" providerId="Windows Live" clId="Web-{C7A6889A-04AC-EABA-9B68-55EDE402FB46}" dt="2026-02-12T20:00:04.422" v="288"/>
          <ac:spMkLst>
            <pc:docMk/>
            <pc:sldMk cId="810374882" sldId="256"/>
            <ac:spMk id="2" creationId="{6F4F2FB3-1E7E-B794-B61A-989164499F8C}"/>
          </ac:spMkLst>
        </pc:spChg>
        <pc:spChg chg="mod ord">
          <ac:chgData name="Guest User" userId="" providerId="Windows Live" clId="Web-{C7A6889A-04AC-EABA-9B68-55EDE402FB46}" dt="2026-02-12T20:00:04.422" v="288"/>
          <ac:spMkLst>
            <pc:docMk/>
            <pc:sldMk cId="810374882" sldId="256"/>
            <ac:spMk id="3" creationId="{A29AE05A-4CF8-37B2-B637-B8344B3B2103}"/>
          </ac:spMkLst>
        </pc:spChg>
        <pc:spChg chg="mod ord">
          <ac:chgData name="Guest User" userId="" providerId="Windows Live" clId="Web-{C7A6889A-04AC-EABA-9B68-55EDE402FB46}" dt="2026-02-12T20:00:04.422" v="288"/>
          <ac:spMkLst>
            <pc:docMk/>
            <pc:sldMk cId="810374882" sldId="256"/>
            <ac:spMk id="10" creationId="{6DA3733D-520A-24D6-12E8-DC0B4BC24FF5}"/>
          </ac:spMkLst>
        </pc:spChg>
      </pc:sldChg>
      <pc:sldChg chg="addSp delSp modSp mod setBg modClrScheme setClrOvrMap delDesignElem chgLayout">
        <pc:chgData name="Guest User" userId="" providerId="Windows Live" clId="Web-{C7A6889A-04AC-EABA-9B68-55EDE402FB46}" dt="2026-02-12T20:00:04.422" v="288"/>
        <pc:sldMkLst>
          <pc:docMk/>
          <pc:sldMk cId="1416326664" sldId="257"/>
        </pc:sldMkLst>
        <pc:spChg chg="del">
          <ac:chgData name="Guest User" userId="" providerId="Windows Live" clId="Web-{C7A6889A-04AC-EABA-9B68-55EDE402FB46}" dt="2026-02-12T19:45:19.471" v="238"/>
          <ac:spMkLst>
            <pc:docMk/>
            <pc:sldMk cId="1416326664" sldId="257"/>
            <ac:spMk id="2" creationId="{695FBDC2-3947-1CA9-C6A1-B04A48D9FDE4}"/>
          </ac:spMkLst>
        </pc:spChg>
        <pc:spChg chg="del mod">
          <ac:chgData name="Guest User" userId="" providerId="Windows Live" clId="Web-{C7A6889A-04AC-EABA-9B68-55EDE402FB46}" dt="2026-02-12T19:45:22.643" v="239"/>
          <ac:spMkLst>
            <pc:docMk/>
            <pc:sldMk cId="1416326664" sldId="257"/>
            <ac:spMk id="3" creationId="{C822B68E-6E1E-6F7A-0E16-C71EE3D90C25}"/>
          </ac:spMkLst>
        </pc:spChg>
        <pc:spChg chg="add del mod">
          <ac:chgData name="Guest User" userId="" providerId="Windows Live" clId="Web-{C7A6889A-04AC-EABA-9B68-55EDE402FB46}" dt="2026-02-12T19:47:38.499" v="267"/>
          <ac:spMkLst>
            <pc:docMk/>
            <pc:sldMk cId="1416326664" sldId="257"/>
            <ac:spMk id="7" creationId="{B3F91728-8878-AAA5-E3EA-7E372D8BD736}"/>
          </ac:spMkLst>
        </pc:spChg>
        <pc:spChg chg="add del mod">
          <ac:chgData name="Guest User" userId="" providerId="Windows Live" clId="Web-{C7A6889A-04AC-EABA-9B68-55EDE402FB46}" dt="2026-02-12T19:47:40.311" v="268"/>
          <ac:spMkLst>
            <pc:docMk/>
            <pc:sldMk cId="1416326664" sldId="257"/>
            <ac:spMk id="9" creationId="{7998A1BB-AD11-B492-8C6B-508F55A0C1D3}"/>
          </ac:spMkLst>
        </pc:spChg>
        <pc:spChg chg="add del">
          <ac:chgData name="Guest User" userId="" providerId="Windows Live" clId="Web-{C7A6889A-04AC-EABA-9B68-55EDE402FB46}" dt="2026-02-12T20:00:04.422" v="288"/>
          <ac:spMkLst>
            <pc:docMk/>
            <pc:sldMk cId="1416326664" sldId="257"/>
            <ac:spMk id="25" creationId="{89EA2611-DCBA-4E97-A2B2-9A466E76BDA4}"/>
          </ac:spMkLst>
        </pc:spChg>
        <pc:spChg chg="add del">
          <ac:chgData name="Guest User" userId="" providerId="Windows Live" clId="Web-{C7A6889A-04AC-EABA-9B68-55EDE402FB46}" dt="2026-02-12T20:00:04.422" v="288"/>
          <ac:spMkLst>
            <pc:docMk/>
            <pc:sldMk cId="1416326664" sldId="257"/>
            <ac:spMk id="27" creationId="{BBC615D1-6E12-40EF-915B-316CFDB550D5}"/>
          </ac:spMkLst>
        </pc:spChg>
        <pc:spChg chg="add del">
          <ac:chgData name="Guest User" userId="" providerId="Windows Live" clId="Web-{C7A6889A-04AC-EABA-9B68-55EDE402FB46}" dt="2026-02-12T20:00:04.422" v="288"/>
          <ac:spMkLst>
            <pc:docMk/>
            <pc:sldMk cId="1416326664" sldId="257"/>
            <ac:spMk id="29" creationId="{B9797D36-DE1E-47CD-881A-6C1F5828261B}"/>
          </ac:spMkLst>
        </pc:spChg>
        <pc:spChg chg="add del">
          <ac:chgData name="Guest User" userId="" providerId="Windows Live" clId="Web-{C7A6889A-04AC-EABA-9B68-55EDE402FB46}" dt="2026-02-12T20:00:04.422" v="288"/>
          <ac:spMkLst>
            <pc:docMk/>
            <pc:sldMk cId="1416326664" sldId="257"/>
            <ac:spMk id="31" creationId="{4A2FAF1F-F462-46AF-A9E6-CC93C4E2C359}"/>
          </ac:spMkLst>
        </pc:spChg>
        <pc:spChg chg="add del">
          <ac:chgData name="Guest User" userId="" providerId="Windows Live" clId="Web-{C7A6889A-04AC-EABA-9B68-55EDE402FB46}" dt="2026-02-12T20:00:04.422" v="288"/>
          <ac:spMkLst>
            <pc:docMk/>
            <pc:sldMk cId="1416326664" sldId="257"/>
            <ac:spMk id="33" creationId="{7146BED8-BAE9-42C5-A3DD-7B946445DB8C}"/>
          </ac:spMkLst>
        </pc:spChg>
        <pc:spChg chg="add del">
          <ac:chgData name="Guest User" userId="" providerId="Windows Live" clId="Web-{C7A6889A-04AC-EABA-9B68-55EDE402FB46}" dt="2026-02-12T20:00:04.422" v="288"/>
          <ac:spMkLst>
            <pc:docMk/>
            <pc:sldMk cId="1416326664" sldId="257"/>
            <ac:spMk id="35" creationId="{15765FE8-B62F-41E4-A73C-74C91A8FD945}"/>
          </ac:spMkLst>
        </pc:spChg>
        <pc:spChg chg="add del">
          <ac:chgData name="Guest User" userId="" providerId="Windows Live" clId="Web-{C7A6889A-04AC-EABA-9B68-55EDE402FB46}" dt="2026-02-12T19:47:25.264" v="265"/>
          <ac:spMkLst>
            <pc:docMk/>
            <pc:sldMk cId="1416326664" sldId="257"/>
            <ac:spMk id="40" creationId="{71616407-3E4D-4469-BDAF-3837EBF9FDA8}"/>
          </ac:spMkLst>
        </pc:spChg>
        <pc:spChg chg="add del">
          <ac:chgData name="Guest User" userId="" providerId="Windows Live" clId="Web-{C7A6889A-04AC-EABA-9B68-55EDE402FB46}" dt="2026-02-12T19:46:01.382" v="244"/>
          <ac:spMkLst>
            <pc:docMk/>
            <pc:sldMk cId="1416326664" sldId="257"/>
            <ac:spMk id="44" creationId="{840E9F17-F4B5-255D-BFBC-B9BCBE70C759}"/>
          </ac:spMkLst>
        </pc:spChg>
        <pc:spChg chg="add del">
          <ac:chgData name="Guest User" userId="" providerId="Windows Live" clId="Web-{C7A6889A-04AC-EABA-9B68-55EDE402FB46}" dt="2026-02-12T19:46:01.382" v="244"/>
          <ac:spMkLst>
            <pc:docMk/>
            <pc:sldMk cId="1416326664" sldId="257"/>
            <ac:spMk id="47" creationId="{510C9632-BB6F-48EE-AB65-501878BA5DB6}"/>
          </ac:spMkLst>
        </pc:spChg>
        <pc:spChg chg="add del">
          <ac:chgData name="Guest User" userId="" providerId="Windows Live" clId="Web-{C7A6889A-04AC-EABA-9B68-55EDE402FB46}" dt="2026-02-12T19:46:01.382" v="244"/>
          <ac:spMkLst>
            <pc:docMk/>
            <pc:sldMk cId="1416326664" sldId="257"/>
            <ac:spMk id="49" creationId="{4EC8AAB6-953B-4D29-9967-3C44D06BB4E8}"/>
          </ac:spMkLst>
        </pc:spChg>
        <pc:spChg chg="add del">
          <ac:chgData name="Guest User" userId="" providerId="Windows Live" clId="Web-{C7A6889A-04AC-EABA-9B68-55EDE402FB46}" dt="2026-02-12T19:46:01.382" v="244"/>
          <ac:spMkLst>
            <pc:docMk/>
            <pc:sldMk cId="1416326664" sldId="257"/>
            <ac:spMk id="51" creationId="{C89ED458-2326-40DC-9C7B-1A717B6551AD}"/>
          </ac:spMkLst>
        </pc:spChg>
        <pc:spChg chg="add del">
          <ac:chgData name="Guest User" userId="" providerId="Windows Live" clId="Web-{C7A6889A-04AC-EABA-9B68-55EDE402FB46}" dt="2026-02-12T19:46:01.382" v="244"/>
          <ac:spMkLst>
            <pc:docMk/>
            <pc:sldMk cId="1416326664" sldId="257"/>
            <ac:spMk id="53" creationId="{6F9D1DE6-E368-4F07-85F9-D5B767477DDF}"/>
          </ac:spMkLst>
        </pc:spChg>
        <pc:spChg chg="add del">
          <ac:chgData name="Guest User" userId="" providerId="Windows Live" clId="Web-{C7A6889A-04AC-EABA-9B68-55EDE402FB46}" dt="2026-02-12T19:46:01.382" v="244"/>
          <ac:spMkLst>
            <pc:docMk/>
            <pc:sldMk cId="1416326664" sldId="257"/>
            <ac:spMk id="55" creationId="{F63B1F66-4ACE-4A01-8ADF-F175A9C358B2}"/>
          </ac:spMkLst>
        </pc:spChg>
        <pc:spChg chg="add del">
          <ac:chgData name="Guest User" userId="" providerId="Windows Live" clId="Web-{C7A6889A-04AC-EABA-9B68-55EDE402FB46}" dt="2026-02-12T19:46:01.382" v="244"/>
          <ac:spMkLst>
            <pc:docMk/>
            <pc:sldMk cId="1416326664" sldId="257"/>
            <ac:spMk id="57" creationId="{CF8448ED-9332-4A9B-8CAB-B1985E596E20}"/>
          </ac:spMkLst>
        </pc:spChg>
        <pc:spChg chg="add del">
          <ac:chgData name="Guest User" userId="" providerId="Windows Live" clId="Web-{C7A6889A-04AC-EABA-9B68-55EDE402FB46}" dt="2026-02-12T19:46:01.382" v="244"/>
          <ac:spMkLst>
            <pc:docMk/>
            <pc:sldMk cId="1416326664" sldId="257"/>
            <ac:spMk id="59" creationId="{ED3A2261-1C75-40FF-8CD6-18C5900C1C8D}"/>
          </ac:spMkLst>
        </pc:spChg>
        <pc:spChg chg="add del">
          <ac:chgData name="Guest User" userId="" providerId="Windows Live" clId="Web-{C7A6889A-04AC-EABA-9B68-55EDE402FB46}" dt="2026-02-12T19:47:16.544" v="262"/>
          <ac:spMkLst>
            <pc:docMk/>
            <pc:sldMk cId="1416326664" sldId="257"/>
            <ac:spMk id="61" creationId="{052F6DBF-1805-4FD9-AFA3-C8642175FC96}"/>
          </ac:spMkLst>
        </pc:spChg>
        <pc:spChg chg="add del">
          <ac:chgData name="Guest User" userId="" providerId="Windows Live" clId="Web-{C7A6889A-04AC-EABA-9B68-55EDE402FB46}" dt="2026-02-12T19:47:16.544" v="262"/>
          <ac:spMkLst>
            <pc:docMk/>
            <pc:sldMk cId="1416326664" sldId="257"/>
            <ac:spMk id="62" creationId="{CC79B2C4-EF9C-492F-BC64-5300A7A2F2DB}"/>
          </ac:spMkLst>
        </pc:spChg>
        <pc:spChg chg="add del">
          <ac:chgData name="Guest User" userId="" providerId="Windows Live" clId="Web-{C7A6889A-04AC-EABA-9B68-55EDE402FB46}" dt="2026-02-12T19:47:16.544" v="262"/>
          <ac:spMkLst>
            <pc:docMk/>
            <pc:sldMk cId="1416326664" sldId="257"/>
            <ac:spMk id="63" creationId="{0599BEDA-CEC9-4E6C-B05D-1353D0F165D9}"/>
          </ac:spMkLst>
        </pc:spChg>
        <pc:spChg chg="add del">
          <ac:chgData name="Guest User" userId="" providerId="Windows Live" clId="Web-{C7A6889A-04AC-EABA-9B68-55EDE402FB46}" dt="2026-02-12T19:47:16.544" v="262"/>
          <ac:spMkLst>
            <pc:docMk/>
            <pc:sldMk cId="1416326664" sldId="257"/>
            <ac:spMk id="64" creationId="{38A3908D-ED46-00D9-8948-5C4301CF451E}"/>
          </ac:spMkLst>
        </pc:spChg>
        <pc:spChg chg="add del">
          <ac:chgData name="Guest User" userId="" providerId="Windows Live" clId="Web-{C7A6889A-04AC-EABA-9B68-55EDE402FB46}" dt="2026-02-12T19:46:25.056" v="248"/>
          <ac:spMkLst>
            <pc:docMk/>
            <pc:sldMk cId="1416326664" sldId="257"/>
            <ac:spMk id="68" creationId="{71616407-3E4D-4469-BDAF-3837EBF9FDA8}"/>
          </ac:spMkLst>
        </pc:spChg>
        <pc:spChg chg="add del">
          <ac:chgData name="Guest User" userId="" providerId="Windows Live" clId="Web-{C7A6889A-04AC-EABA-9B68-55EDE402FB46}" dt="2026-02-12T19:46:25.056" v="248"/>
          <ac:spMkLst>
            <pc:docMk/>
            <pc:sldMk cId="1416326664" sldId="257"/>
            <ac:spMk id="70" creationId="{6A733EBD-820A-4FA2-9A24-E3259DA7EA15}"/>
          </ac:spMkLst>
        </pc:spChg>
        <pc:spChg chg="add del">
          <ac:chgData name="Guest User" userId="" providerId="Windows Live" clId="Web-{C7A6889A-04AC-EABA-9B68-55EDE402FB46}" dt="2026-02-12T19:46:25.056" v="248"/>
          <ac:spMkLst>
            <pc:docMk/>
            <pc:sldMk cId="1416326664" sldId="257"/>
            <ac:spMk id="72" creationId="{6D4A187A-A5A0-48DF-94DB-432F7582DC83}"/>
          </ac:spMkLst>
        </pc:spChg>
        <pc:spChg chg="add del">
          <ac:chgData name="Guest User" userId="" providerId="Windows Live" clId="Web-{C7A6889A-04AC-EABA-9B68-55EDE402FB46}" dt="2026-02-12T19:47:09.231" v="260"/>
          <ac:spMkLst>
            <pc:docMk/>
            <pc:sldMk cId="1416326664" sldId="257"/>
            <ac:spMk id="74" creationId="{40155665-7CE2-4939-AE5E-020DC1D20753}"/>
          </ac:spMkLst>
        </pc:spChg>
        <pc:spChg chg="add del">
          <ac:chgData name="Guest User" userId="" providerId="Windows Live" clId="Web-{C7A6889A-04AC-EABA-9B68-55EDE402FB46}" dt="2026-02-12T19:47:09.231" v="260"/>
          <ac:spMkLst>
            <pc:docMk/>
            <pc:sldMk cId="1416326664" sldId="257"/>
            <ac:spMk id="75" creationId="{388DD50E-1D2D-48C6-A470-79FB7F337F8A}"/>
          </ac:spMkLst>
        </pc:spChg>
        <pc:spChg chg="add del">
          <ac:chgData name="Guest User" userId="" providerId="Windows Live" clId="Web-{C7A6889A-04AC-EABA-9B68-55EDE402FB46}" dt="2026-02-12T19:47:09.231" v="260"/>
          <ac:spMkLst>
            <pc:docMk/>
            <pc:sldMk cId="1416326664" sldId="257"/>
            <ac:spMk id="76" creationId="{4F78DAAE-B0C3-49A3-8AB1-AD2FF0E3686F}"/>
          </ac:spMkLst>
        </pc:spChg>
        <pc:spChg chg="add del">
          <ac:chgData name="Guest User" userId="" providerId="Windows Live" clId="Web-{C7A6889A-04AC-EABA-9B68-55EDE402FB46}" dt="2026-02-12T19:47:09.231" v="260"/>
          <ac:spMkLst>
            <pc:docMk/>
            <pc:sldMk cId="1416326664" sldId="257"/>
            <ac:spMk id="77" creationId="{F6A8A81D-3338-4B0F-A26F-A3D259D27681}"/>
          </ac:spMkLst>
        </pc:spChg>
        <pc:spChg chg="add del">
          <ac:chgData name="Guest User" userId="" providerId="Windows Live" clId="Web-{C7A6889A-04AC-EABA-9B68-55EDE402FB46}" dt="2026-02-12T19:47:04.731" v="259"/>
          <ac:spMkLst>
            <pc:docMk/>
            <pc:sldMk cId="1416326664" sldId="257"/>
            <ac:spMk id="82" creationId="{71616407-3E4D-4469-BDAF-3837EBF9FDA8}"/>
          </ac:spMkLst>
        </pc:spChg>
        <pc:spChg chg="add del">
          <ac:chgData name="Guest User" userId="" providerId="Windows Live" clId="Web-{C7A6889A-04AC-EABA-9B68-55EDE402FB46}" dt="2026-02-12T19:47:04.731" v="259"/>
          <ac:spMkLst>
            <pc:docMk/>
            <pc:sldMk cId="1416326664" sldId="257"/>
            <ac:spMk id="84" creationId="{49AF1E17-E2EA-4DFA-ABA4-1FF1F27FA1BE}"/>
          </ac:spMkLst>
        </pc:spChg>
        <pc:spChg chg="add del">
          <ac:chgData name="Guest User" userId="" providerId="Windows Live" clId="Web-{C7A6889A-04AC-EABA-9B68-55EDE402FB46}" dt="2026-02-12T19:47:04.731" v="259"/>
          <ac:spMkLst>
            <pc:docMk/>
            <pc:sldMk cId="1416326664" sldId="257"/>
            <ac:spMk id="86" creationId="{5B254329-6146-42F5-9E30-4BB7D9457956}"/>
          </ac:spMkLst>
        </pc:spChg>
        <pc:spChg chg="add del">
          <ac:chgData name="Guest User" userId="" providerId="Windows Live" clId="Web-{C7A6889A-04AC-EABA-9B68-55EDE402FB46}" dt="2026-02-12T19:47:04.731" v="259"/>
          <ac:spMkLst>
            <pc:docMk/>
            <pc:sldMk cId="1416326664" sldId="257"/>
            <ac:spMk id="88" creationId="{72BE43CF-5A8F-4260-9B74-14E5BE9D6E4D}"/>
          </ac:spMkLst>
        </pc:spChg>
        <pc:picChg chg="del">
          <ac:chgData name="Guest User" userId="" providerId="Windows Live" clId="Web-{C7A6889A-04AC-EABA-9B68-55EDE402FB46}" dt="2026-02-12T19:45:15.799" v="237"/>
          <ac:picMkLst>
            <pc:docMk/>
            <pc:sldMk cId="1416326664" sldId="257"/>
            <ac:picMk id="4" creationId="{A1DBED71-745F-2DFA-F7A8-9EC91ECA75ED}"/>
          </ac:picMkLst>
        </pc:picChg>
        <pc:picChg chg="add del mod">
          <ac:chgData name="Guest User" userId="" providerId="Windows Live" clId="Web-{C7A6889A-04AC-EABA-9B68-55EDE402FB46}" dt="2026-02-12T19:48:40.503" v="278" actId="14100"/>
          <ac:picMkLst>
            <pc:docMk/>
            <pc:sldMk cId="1416326664" sldId="257"/>
            <ac:picMk id="5" creationId="{5F75BE0F-9722-AC47-DABE-7BDE6B74ABC5}"/>
          </ac:picMkLst>
        </pc:picChg>
        <pc:picChg chg="add mod">
          <ac:chgData name="Guest User" userId="" providerId="Windows Live" clId="Web-{C7A6889A-04AC-EABA-9B68-55EDE402FB46}" dt="2026-02-12T19:57:17.151" v="286" actId="1076"/>
          <ac:picMkLst>
            <pc:docMk/>
            <pc:sldMk cId="1416326664" sldId="257"/>
            <ac:picMk id="10" creationId="{C1C0405B-DE5F-22C8-34C1-9D280E323AF5}"/>
          </ac:picMkLst>
        </pc:picChg>
      </pc:sldChg>
      <pc:sldChg chg="addSp modSp mod modClrScheme addAnim delAnim modAnim chgLayout">
        <pc:chgData name="Guest User" userId="" providerId="Windows Live" clId="Web-{C7A6889A-04AC-EABA-9B68-55EDE402FB46}" dt="2026-02-12T20:00:04.422" v="288"/>
        <pc:sldMkLst>
          <pc:docMk/>
          <pc:sldMk cId="1134349439" sldId="259"/>
        </pc:sldMkLst>
        <pc:spChg chg="mod ord">
          <ac:chgData name="Guest User" userId="" providerId="Windows Live" clId="Web-{C7A6889A-04AC-EABA-9B68-55EDE402FB46}" dt="2026-02-12T20:00:04.422" v="288"/>
          <ac:spMkLst>
            <pc:docMk/>
            <pc:sldMk cId="1134349439" sldId="259"/>
            <ac:spMk id="2" creationId="{D93FF784-9CC1-7967-9B0B-E8435C7CF693}"/>
          </ac:spMkLst>
        </pc:spChg>
        <pc:spChg chg="add mod">
          <ac:chgData name="Guest User" userId="" providerId="Windows Live" clId="Web-{C7A6889A-04AC-EABA-9B68-55EDE402FB46}" dt="2026-02-12T18:52:19.333" v="66" actId="20577"/>
          <ac:spMkLst>
            <pc:docMk/>
            <pc:sldMk cId="1134349439" sldId="259"/>
            <ac:spMk id="6" creationId="{B898DB61-0305-13AC-26F7-8530408E8A6F}"/>
          </ac:spMkLst>
        </pc:spChg>
        <pc:picChg chg="mod">
          <ac:chgData name="Guest User" userId="" providerId="Windows Live" clId="Web-{C7A6889A-04AC-EABA-9B68-55EDE402FB46}" dt="2026-02-12T19:07:46.182" v="139" actId="1076"/>
          <ac:picMkLst>
            <pc:docMk/>
            <pc:sldMk cId="1134349439" sldId="259"/>
            <ac:picMk id="3" creationId="{A551DE92-161A-3FFF-B7FB-7B7078A46A2F}"/>
          </ac:picMkLst>
        </pc:picChg>
        <pc:picChg chg="mod">
          <ac:chgData name="Guest User" userId="" providerId="Windows Live" clId="Web-{C7A6889A-04AC-EABA-9B68-55EDE402FB46}" dt="2026-02-12T19:08:55.295" v="148" actId="1076"/>
          <ac:picMkLst>
            <pc:docMk/>
            <pc:sldMk cId="1134349439" sldId="259"/>
            <ac:picMk id="4" creationId="{0FF9C450-090F-146F-8DCF-18416306803A}"/>
          </ac:picMkLst>
        </pc:picChg>
        <pc:picChg chg="add mod">
          <ac:chgData name="Guest User" userId="" providerId="Windows Live" clId="Web-{C7A6889A-04AC-EABA-9B68-55EDE402FB46}" dt="2026-02-12T18:47:37.408" v="25" actId="1076"/>
          <ac:picMkLst>
            <pc:docMk/>
            <pc:sldMk cId="1134349439" sldId="259"/>
            <ac:picMk id="5" creationId="{C4A16551-F12F-7143-1054-DB930293E2F2}"/>
          </ac:picMkLst>
        </pc:picChg>
        <pc:picChg chg="add mod">
          <ac:chgData name="Guest User" userId="" providerId="Windows Live" clId="Web-{C7A6889A-04AC-EABA-9B68-55EDE402FB46}" dt="2026-02-12T19:05:54.953" v="130" actId="1076"/>
          <ac:picMkLst>
            <pc:docMk/>
            <pc:sldMk cId="1134349439" sldId="259"/>
            <ac:picMk id="7" creationId="{791226B6-BCB0-A958-56A2-F8E0EA7722EB}"/>
          </ac:picMkLst>
        </pc:picChg>
        <pc:picChg chg="mod">
          <ac:chgData name="Guest User" userId="" providerId="Windows Live" clId="Web-{C7A6889A-04AC-EABA-9B68-55EDE402FB46}" dt="2026-02-12T19:07:23.615" v="135" actId="1076"/>
          <ac:picMkLst>
            <pc:docMk/>
            <pc:sldMk cId="1134349439" sldId="259"/>
            <ac:picMk id="9" creationId="{752B36BC-39F9-61D1-127F-3C2FF870844F}"/>
          </ac:picMkLst>
        </pc:picChg>
      </pc:sldChg>
      <pc:sldChg chg="addSp delSp modSp mod modClrScheme addAnim delAnim modAnim delDesignElem chgLayout">
        <pc:chgData name="Guest User" userId="" providerId="Windows Live" clId="Web-{C7A6889A-04AC-EABA-9B68-55EDE402FB46}" dt="2026-02-12T20:00:04.422" v="288"/>
        <pc:sldMkLst>
          <pc:docMk/>
          <pc:sldMk cId="4154632850" sldId="260"/>
        </pc:sldMkLst>
        <pc:spChg chg="mod ord">
          <ac:chgData name="Guest User" userId="" providerId="Windows Live" clId="Web-{C7A6889A-04AC-EABA-9B68-55EDE402FB46}" dt="2026-02-12T20:00:04.422" v="288"/>
          <ac:spMkLst>
            <pc:docMk/>
            <pc:sldMk cId="4154632850" sldId="260"/>
            <ac:spMk id="2" creationId="{B4519CA2-8F8D-A754-A9D6-C47BE984990C}"/>
          </ac:spMkLst>
        </pc:spChg>
        <pc:spChg chg="add del">
          <ac:chgData name="Guest User" userId="" providerId="Windows Live" clId="Web-{C7A6889A-04AC-EABA-9B68-55EDE402FB46}" dt="2026-02-12T20:00:04.422" v="288"/>
          <ac:spMkLst>
            <pc:docMk/>
            <pc:sldMk cId="4154632850" sldId="260"/>
            <ac:spMk id="9" creationId="{89EA2611-DCBA-4E97-A2B2-9A466E76BDA4}"/>
          </ac:spMkLst>
        </pc:spChg>
        <pc:spChg chg="add del">
          <ac:chgData name="Guest User" userId="" providerId="Windows Live" clId="Web-{C7A6889A-04AC-EABA-9B68-55EDE402FB46}" dt="2026-02-12T20:00:04.422" v="288"/>
          <ac:spMkLst>
            <pc:docMk/>
            <pc:sldMk cId="4154632850" sldId="260"/>
            <ac:spMk id="11" creationId="{BBC615D1-6E12-40EF-915B-316CFDB550D5}"/>
          </ac:spMkLst>
        </pc:spChg>
        <pc:spChg chg="add del">
          <ac:chgData name="Guest User" userId="" providerId="Windows Live" clId="Web-{C7A6889A-04AC-EABA-9B68-55EDE402FB46}" dt="2026-02-12T20:00:04.422" v="288"/>
          <ac:spMkLst>
            <pc:docMk/>
            <pc:sldMk cId="4154632850" sldId="260"/>
            <ac:spMk id="13" creationId="{B9797D36-DE1E-47CD-881A-6C1F5828261B}"/>
          </ac:spMkLst>
        </pc:spChg>
        <pc:spChg chg="add del">
          <ac:chgData name="Guest User" userId="" providerId="Windows Live" clId="Web-{C7A6889A-04AC-EABA-9B68-55EDE402FB46}" dt="2026-02-12T20:00:04.422" v="288"/>
          <ac:spMkLst>
            <pc:docMk/>
            <pc:sldMk cId="4154632850" sldId="260"/>
            <ac:spMk id="15" creationId="{4A2FAF1F-F462-46AF-A9E6-CC93C4E2C359}"/>
          </ac:spMkLst>
        </pc:spChg>
        <pc:spChg chg="add del">
          <ac:chgData name="Guest User" userId="" providerId="Windows Live" clId="Web-{C7A6889A-04AC-EABA-9B68-55EDE402FB46}" dt="2026-02-12T20:00:04.422" v="288"/>
          <ac:spMkLst>
            <pc:docMk/>
            <pc:sldMk cId="4154632850" sldId="260"/>
            <ac:spMk id="17" creationId="{7146BED8-BAE9-42C5-A3DD-7B946445DB8C}"/>
          </ac:spMkLst>
        </pc:spChg>
        <pc:spChg chg="mod">
          <ac:chgData name="Guest User" userId="" providerId="Windows Live" clId="Web-{C7A6889A-04AC-EABA-9B68-55EDE402FB46}" dt="2026-02-12T19:03:09.909" v="108" actId="14100"/>
          <ac:spMkLst>
            <pc:docMk/>
            <pc:sldMk cId="4154632850" sldId="260"/>
            <ac:spMk id="18" creationId="{91FFB251-7A8F-38E3-FEA3-6DB701DA6506}"/>
          </ac:spMkLst>
        </pc:spChg>
        <pc:spChg chg="add del">
          <ac:chgData name="Guest User" userId="" providerId="Windows Live" clId="Web-{C7A6889A-04AC-EABA-9B68-55EDE402FB46}" dt="2026-02-12T20:00:04.422" v="288"/>
          <ac:spMkLst>
            <pc:docMk/>
            <pc:sldMk cId="4154632850" sldId="260"/>
            <ac:spMk id="19" creationId="{15765FE8-B62F-41E4-A73C-74C91A8FD945}"/>
          </ac:spMkLst>
        </pc:spChg>
        <pc:graphicFrameChg chg="add mod modGraphic">
          <ac:chgData name="Guest User" userId="" providerId="Windows Live" clId="Web-{C7A6889A-04AC-EABA-9B68-55EDE402FB46}" dt="2026-02-12T19:03:19.862" v="109" actId="1076"/>
          <ac:graphicFrameMkLst>
            <pc:docMk/>
            <pc:sldMk cId="4154632850" sldId="260"/>
            <ac:graphicFrameMk id="4" creationId="{255B6300-B587-A141-CD29-FC0EE2283B2A}"/>
          </ac:graphicFrameMkLst>
        </pc:graphicFrameChg>
        <pc:graphicFrameChg chg="del">
          <ac:chgData name="Guest User" userId="" providerId="Windows Live" clId="Web-{C7A6889A-04AC-EABA-9B68-55EDE402FB46}" dt="2026-02-12T18:50:30.625" v="43"/>
          <ac:graphicFrameMkLst>
            <pc:docMk/>
            <pc:sldMk cId="4154632850" sldId="260"/>
            <ac:graphicFrameMk id="6" creationId="{F37463E6-517A-9C3C-3CC5-596B712A6B04}"/>
          </ac:graphicFrameMkLst>
        </pc:graphicFrameChg>
        <pc:picChg chg="add mod">
          <ac:chgData name="Guest User" userId="" providerId="Windows Live" clId="Web-{C7A6889A-04AC-EABA-9B68-55EDE402FB46}" dt="2026-02-12T19:03:41.940" v="113" actId="14100"/>
          <ac:picMkLst>
            <pc:docMk/>
            <pc:sldMk cId="4154632850" sldId="260"/>
            <ac:picMk id="5" creationId="{BFCA5AC8-C453-1194-E009-1D1E3BDEDC81}"/>
          </ac:picMkLst>
        </pc:picChg>
        <pc:picChg chg="del">
          <ac:chgData name="Guest User" userId="" providerId="Windows Live" clId="Web-{C7A6889A-04AC-EABA-9B68-55EDE402FB46}" dt="2026-02-12T18:58:24.062" v="69"/>
          <ac:picMkLst>
            <pc:docMk/>
            <pc:sldMk cId="4154632850" sldId="260"/>
            <ac:picMk id="20" creationId="{E05D9D43-615D-4F14-6B9E-9539741611E9}"/>
          </ac:picMkLst>
        </pc:picChg>
      </pc:sldChg>
      <pc:sldChg chg="modSp mod modClrScheme chgLayout">
        <pc:chgData name="Guest User" userId="" providerId="Windows Live" clId="Web-{C7A6889A-04AC-EABA-9B68-55EDE402FB46}" dt="2026-02-12T20:00:04.422" v="288"/>
        <pc:sldMkLst>
          <pc:docMk/>
          <pc:sldMk cId="4136258637" sldId="262"/>
        </pc:sldMkLst>
        <pc:spChg chg="mod ord">
          <ac:chgData name="Guest User" userId="" providerId="Windows Live" clId="Web-{C7A6889A-04AC-EABA-9B68-55EDE402FB46}" dt="2026-02-12T20:00:04.422" v="288"/>
          <ac:spMkLst>
            <pc:docMk/>
            <pc:sldMk cId="4136258637" sldId="262"/>
            <ac:spMk id="2" creationId="{4C937155-233C-A9CA-D649-4DFBF65776BE}"/>
          </ac:spMkLst>
        </pc:spChg>
        <pc:picChg chg="mod ord">
          <ac:chgData name="Guest User" userId="" providerId="Windows Live" clId="Web-{C7A6889A-04AC-EABA-9B68-55EDE402FB46}" dt="2026-02-12T20:00:04.422" v="288"/>
          <ac:picMkLst>
            <pc:docMk/>
            <pc:sldMk cId="4136258637" sldId="262"/>
            <ac:picMk id="6" creationId="{73757C6E-5D03-E067-002F-87A25A9B7F62}"/>
          </ac:picMkLst>
        </pc:picChg>
      </pc:sldChg>
      <pc:sldChg chg="addSp delSp modSp mod modClrScheme delDesignElem chgLayout">
        <pc:chgData name="Guest User" userId="" providerId="Windows Live" clId="Web-{C7A6889A-04AC-EABA-9B68-55EDE402FB46}" dt="2026-02-12T20:00:04.422" v="288"/>
        <pc:sldMkLst>
          <pc:docMk/>
          <pc:sldMk cId="4218421136" sldId="263"/>
        </pc:sldMkLst>
        <pc:spChg chg="mod ord">
          <ac:chgData name="Guest User" userId="" providerId="Windows Live" clId="Web-{C7A6889A-04AC-EABA-9B68-55EDE402FB46}" dt="2026-02-12T20:00:04.422" v="288"/>
          <ac:spMkLst>
            <pc:docMk/>
            <pc:sldMk cId="4218421136" sldId="263"/>
            <ac:spMk id="2" creationId="{6323D6F6-624F-288B-313A-2746DFFA4FC7}"/>
          </ac:spMkLst>
        </pc:spChg>
        <pc:spChg chg="add del">
          <ac:chgData name="Guest User" userId="" providerId="Windows Live" clId="Web-{C7A6889A-04AC-EABA-9B68-55EDE402FB46}" dt="2026-02-12T20:00:04.422" v="288"/>
          <ac:spMkLst>
            <pc:docMk/>
            <pc:sldMk cId="4218421136" sldId="263"/>
            <ac:spMk id="15" creationId="{B8144315-1C5A-4185-A952-25D98D303D46}"/>
          </ac:spMkLst>
        </pc:spChg>
        <pc:grpChg chg="add del">
          <ac:chgData name="Guest User" userId="" providerId="Windows Live" clId="Web-{C7A6889A-04AC-EABA-9B68-55EDE402FB46}" dt="2026-02-12T20:00:04.422" v="288"/>
          <ac:grpSpMkLst>
            <pc:docMk/>
            <pc:sldMk cId="4218421136" sldId="263"/>
            <ac:grpSpMk id="11" creationId="{4091D54B-59AB-4A5E-8E9E-0421BD66D4FB}"/>
          </ac:grpSpMkLst>
        </pc:grpChg>
        <pc:grpChg chg="add del">
          <ac:chgData name="Guest User" userId="" providerId="Windows Live" clId="Web-{C7A6889A-04AC-EABA-9B68-55EDE402FB46}" dt="2026-02-12T20:00:04.422" v="288"/>
          <ac:grpSpMkLst>
            <pc:docMk/>
            <pc:sldMk cId="4218421136" sldId="263"/>
            <ac:grpSpMk id="17" creationId="{25A657F0-42F3-40D3-BC75-7DA1F5C6A225}"/>
          </ac:grpSpMkLst>
        </pc:grpChg>
      </pc:sldChg>
      <pc:sldChg chg="addSp delSp modSp mod modClrScheme chgLayout">
        <pc:chgData name="Guest User" userId="" providerId="Windows Live" clId="Web-{C7A6889A-04AC-EABA-9B68-55EDE402FB46}" dt="2026-02-12T20:10:23.062" v="314" actId="1076"/>
        <pc:sldMkLst>
          <pc:docMk/>
          <pc:sldMk cId="3523601987" sldId="265"/>
        </pc:sldMkLst>
        <pc:spChg chg="mod ord">
          <ac:chgData name="Guest User" userId="" providerId="Windows Live" clId="Web-{C7A6889A-04AC-EABA-9B68-55EDE402FB46}" dt="2026-02-12T20:00:04.422" v="288"/>
          <ac:spMkLst>
            <pc:docMk/>
            <pc:sldMk cId="3523601987" sldId="265"/>
            <ac:spMk id="2" creationId="{11DD65EF-A9CC-6944-A37A-6837D0AC6D4B}"/>
          </ac:spMkLst>
        </pc:spChg>
        <pc:spChg chg="del mod ord">
          <ac:chgData name="Guest User" userId="" providerId="Windows Live" clId="Web-{C7A6889A-04AC-EABA-9B68-55EDE402FB46}" dt="2026-02-12T20:07:49.854" v="300"/>
          <ac:spMkLst>
            <pc:docMk/>
            <pc:sldMk cId="3523601987" sldId="265"/>
            <ac:spMk id="3" creationId="{45FA5DD5-11F8-A416-3C0D-3977BF67C6B2}"/>
          </ac:spMkLst>
        </pc:spChg>
        <pc:spChg chg="del">
          <ac:chgData name="Guest User" userId="" providerId="Windows Live" clId="Web-{C7A6889A-04AC-EABA-9B68-55EDE402FB46}" dt="2026-02-12T20:07:56.386" v="302"/>
          <ac:spMkLst>
            <pc:docMk/>
            <pc:sldMk cId="3523601987" sldId="265"/>
            <ac:spMk id="4" creationId="{B789A0E5-9C7B-75F5-14E5-F239F7C3E1C9}"/>
          </ac:spMkLst>
        </pc:spChg>
        <pc:spChg chg="add del mod">
          <ac:chgData name="Guest User" userId="" providerId="Windows Live" clId="Web-{C7A6889A-04AC-EABA-9B68-55EDE402FB46}" dt="2026-02-12T20:07:52.901" v="301"/>
          <ac:spMkLst>
            <pc:docMk/>
            <pc:sldMk cId="3523601987" sldId="265"/>
            <ac:spMk id="7" creationId="{372665C9-CFD5-9651-81A4-04F4C4B0BEDB}"/>
          </ac:spMkLst>
        </pc:spChg>
        <pc:picChg chg="add mod">
          <ac:chgData name="Guest User" userId="" providerId="Windows Live" clId="Web-{C7A6889A-04AC-EABA-9B68-55EDE402FB46}" dt="2026-02-12T20:09:03.419" v="304" actId="14100"/>
          <ac:picMkLst>
            <pc:docMk/>
            <pc:sldMk cId="3523601987" sldId="265"/>
            <ac:picMk id="5" creationId="{F3B458A6-705F-B87F-1058-5433F0613F9B}"/>
          </ac:picMkLst>
        </pc:picChg>
        <pc:picChg chg="add mod">
          <ac:chgData name="Guest User" userId="" providerId="Windows Live" clId="Web-{C7A6889A-04AC-EABA-9B68-55EDE402FB46}" dt="2026-02-12T20:10:23.062" v="314" actId="1076"/>
          <ac:picMkLst>
            <pc:docMk/>
            <pc:sldMk cId="3523601987" sldId="265"/>
            <ac:picMk id="8" creationId="{6DB1C1A2-F347-9753-56BD-1D14CE1CE002}"/>
          </ac:picMkLst>
        </pc:picChg>
      </pc:sldChg>
      <pc:sldChg chg="addSp modSp mod modClrScheme chgLayout">
        <pc:chgData name="Guest User" userId="" providerId="Windows Live" clId="Web-{C7A6889A-04AC-EABA-9B68-55EDE402FB46}" dt="2026-02-12T20:00:04.422" v="288"/>
        <pc:sldMkLst>
          <pc:docMk/>
          <pc:sldMk cId="2055689641" sldId="266"/>
        </pc:sldMkLst>
        <pc:spChg chg="mod ord">
          <ac:chgData name="Guest User" userId="" providerId="Windows Live" clId="Web-{C7A6889A-04AC-EABA-9B68-55EDE402FB46}" dt="2026-02-12T20:00:04.422" v="288"/>
          <ac:spMkLst>
            <pc:docMk/>
            <pc:sldMk cId="2055689641" sldId="266"/>
            <ac:spMk id="2" creationId="{815A02C8-91FD-7FE8-D61D-610309B6D5EF}"/>
          </ac:spMkLst>
        </pc:spChg>
        <pc:spChg chg="mod ord">
          <ac:chgData name="Guest User" userId="" providerId="Windows Live" clId="Web-{C7A6889A-04AC-EABA-9B68-55EDE402FB46}" dt="2026-02-12T20:00:04.422" v="288"/>
          <ac:spMkLst>
            <pc:docMk/>
            <pc:sldMk cId="2055689641" sldId="266"/>
            <ac:spMk id="3" creationId="{9483DCF0-A0FE-99D1-8D2B-3EA9276AD2EE}"/>
          </ac:spMkLst>
        </pc:spChg>
        <pc:spChg chg="add mod">
          <ac:chgData name="Guest User" userId="" providerId="Windows Live" clId="Web-{C7A6889A-04AC-EABA-9B68-55EDE402FB46}" dt="2026-02-12T18:43:48.635" v="6" actId="14100"/>
          <ac:spMkLst>
            <pc:docMk/>
            <pc:sldMk cId="2055689641" sldId="266"/>
            <ac:spMk id="4" creationId="{4E9E58C8-96EC-F755-4B91-94CA810F827E}"/>
          </ac:spMkLst>
        </pc:spChg>
        <pc:spChg chg="mod ord">
          <ac:chgData name="Guest User" userId="" providerId="Windows Live" clId="Web-{C7A6889A-04AC-EABA-9B68-55EDE402FB46}" dt="2026-02-12T20:00:04.422" v="288"/>
          <ac:spMkLst>
            <pc:docMk/>
            <pc:sldMk cId="2055689641" sldId="266"/>
            <ac:spMk id="8" creationId="{879509B3-70A1-53FC-649C-2EDE573CCB88}"/>
          </ac:spMkLst>
        </pc:spChg>
        <pc:picChg chg="mod">
          <ac:chgData name="Guest User" userId="" providerId="Windows Live" clId="Web-{C7A6889A-04AC-EABA-9B68-55EDE402FB46}" dt="2026-02-12T18:43:52.681" v="7" actId="1076"/>
          <ac:picMkLst>
            <pc:docMk/>
            <pc:sldMk cId="2055689641" sldId="266"/>
            <ac:picMk id="7" creationId="{AF9D228F-C2F0-BB6B-19C8-ED7C85C3584E}"/>
          </ac:picMkLst>
        </pc:picChg>
        <pc:picChg chg="mod">
          <ac:chgData name="Guest User" userId="" providerId="Windows Live" clId="Web-{C7A6889A-04AC-EABA-9B68-55EDE402FB46}" dt="2026-02-12T18:43:18.619" v="4" actId="14100"/>
          <ac:picMkLst>
            <pc:docMk/>
            <pc:sldMk cId="2055689641" sldId="266"/>
            <ac:picMk id="9" creationId="{5012BE8C-ED7C-AEDC-E3E8-BF19AE7852BF}"/>
          </ac:picMkLst>
        </pc:picChg>
        <pc:picChg chg="mod">
          <ac:chgData name="Guest User" userId="" providerId="Windows Live" clId="Web-{C7A6889A-04AC-EABA-9B68-55EDE402FB46}" dt="2026-02-12T18:44:02.463" v="9" actId="1076"/>
          <ac:picMkLst>
            <pc:docMk/>
            <pc:sldMk cId="2055689641" sldId="266"/>
            <ac:picMk id="10" creationId="{036224BA-38F3-E906-830B-BAF747BCB681}"/>
          </ac:picMkLst>
        </pc:picChg>
      </pc:sldChg>
      <pc:sldChg chg="modSp mod modClrScheme modAnim chgLayout">
        <pc:chgData name="Guest User" userId="" providerId="Windows Live" clId="Web-{C7A6889A-04AC-EABA-9B68-55EDE402FB46}" dt="2026-02-12T20:00:04.422" v="288"/>
        <pc:sldMkLst>
          <pc:docMk/>
          <pc:sldMk cId="3148928569" sldId="270"/>
        </pc:sldMkLst>
        <pc:spChg chg="mod ord">
          <ac:chgData name="Guest User" userId="" providerId="Windows Live" clId="Web-{C7A6889A-04AC-EABA-9B68-55EDE402FB46}" dt="2026-02-12T20:00:04.422" v="288"/>
          <ac:spMkLst>
            <pc:docMk/>
            <pc:sldMk cId="3148928569" sldId="270"/>
            <ac:spMk id="9" creationId="{7ACF0079-4AAA-3B4D-0CB5-3A8572077B4D}"/>
          </ac:spMkLst>
        </pc:spChg>
      </pc:sldChg>
      <pc:sldChg chg="addSp modSp mod modClrScheme chgLayout">
        <pc:chgData name="Guest User" userId="" providerId="Windows Live" clId="Web-{C7A6889A-04AC-EABA-9B68-55EDE402FB46}" dt="2026-02-12T20:11:37.861" v="322"/>
        <pc:sldMkLst>
          <pc:docMk/>
          <pc:sldMk cId="588395820" sldId="271"/>
        </pc:sldMkLst>
        <pc:spChg chg="mod ord">
          <ac:chgData name="Guest User" userId="" providerId="Windows Live" clId="Web-{C7A6889A-04AC-EABA-9B68-55EDE402FB46}" dt="2026-02-12T20:00:04.422" v="288"/>
          <ac:spMkLst>
            <pc:docMk/>
            <pc:sldMk cId="588395820" sldId="271"/>
            <ac:spMk id="2" creationId="{8B093913-E7B9-FE38-AA08-1D715898971F}"/>
          </ac:spMkLst>
        </pc:spChg>
        <pc:spChg chg="mod ord">
          <ac:chgData name="Guest User" userId="" providerId="Windows Live" clId="Web-{C7A6889A-04AC-EABA-9B68-55EDE402FB46}" dt="2026-02-12T20:00:04.422" v="288"/>
          <ac:spMkLst>
            <pc:docMk/>
            <pc:sldMk cId="588395820" sldId="271"/>
            <ac:spMk id="3" creationId="{61DD7843-8194-FBB2-19BD-39799D1B63C9}"/>
          </ac:spMkLst>
        </pc:spChg>
        <pc:picChg chg="add mod">
          <ac:chgData name="Guest User" userId="" providerId="Windows Live" clId="Web-{C7A6889A-04AC-EABA-9B68-55EDE402FB46}" dt="2026-02-12T20:11:24.126" v="321" actId="14100"/>
          <ac:picMkLst>
            <pc:docMk/>
            <pc:sldMk cId="588395820" sldId="271"/>
            <ac:picMk id="4" creationId="{0072CEBB-0491-D01F-B59F-B8887DC6A67E}"/>
          </ac:picMkLst>
        </pc:picChg>
        <pc:picChg chg="add">
          <ac:chgData name="Guest User" userId="" providerId="Windows Live" clId="Web-{C7A6889A-04AC-EABA-9B68-55EDE402FB46}" dt="2026-02-12T20:11:37.861" v="322"/>
          <ac:picMkLst>
            <pc:docMk/>
            <pc:sldMk cId="588395820" sldId="271"/>
            <ac:picMk id="6" creationId="{FA4C1CF7-6C0E-E763-0045-887B8BE68140}"/>
          </ac:picMkLst>
        </pc:picChg>
      </pc:sldChg>
      <pc:sldChg chg="addSp delSp modSp mod modTransition setBg modClrScheme setClrOvrMap chgLayout">
        <pc:chgData name="Guest User" userId="" providerId="Windows Live" clId="Web-{C7A6889A-04AC-EABA-9B68-55EDE402FB46}" dt="2026-02-12T20:12:21.455" v="326"/>
        <pc:sldMkLst>
          <pc:docMk/>
          <pc:sldMk cId="2876066586" sldId="272"/>
        </pc:sldMkLst>
        <pc:spChg chg="mod ord">
          <ac:chgData name="Guest User" userId="" providerId="Windows Live" clId="Web-{C7A6889A-04AC-EABA-9B68-55EDE402FB46}" dt="2026-02-12T20:12:09.018" v="325"/>
          <ac:spMkLst>
            <pc:docMk/>
            <pc:sldMk cId="2876066586" sldId="272"/>
            <ac:spMk id="2" creationId="{D6936941-EFED-8926-FA6E-9BFE2A9B9DFE}"/>
          </ac:spMkLst>
        </pc:spChg>
        <pc:spChg chg="add del mod ord">
          <ac:chgData name="Guest User" userId="" providerId="Windows Live" clId="Web-{C7A6889A-04AC-EABA-9B68-55EDE402FB46}" dt="2026-02-12T20:12:09.018" v="325"/>
          <ac:spMkLst>
            <pc:docMk/>
            <pc:sldMk cId="2876066586" sldId="272"/>
            <ac:spMk id="3" creationId="{CAC54E76-3873-A4B7-591B-8DA3EF1062EF}"/>
          </ac:spMkLst>
        </pc:spChg>
        <pc:spChg chg="add">
          <ac:chgData name="Guest User" userId="" providerId="Windows Live" clId="Web-{C7A6889A-04AC-EABA-9B68-55EDE402FB46}" dt="2026-02-12T20:12:09.018" v="325"/>
          <ac:spMkLst>
            <pc:docMk/>
            <pc:sldMk cId="2876066586" sldId="272"/>
            <ac:spMk id="8" creationId="{B219AE65-9B94-44EA-BEF3-EF4BFA169C81}"/>
          </ac:spMkLst>
        </pc:spChg>
        <pc:spChg chg="add">
          <ac:chgData name="Guest User" userId="" providerId="Windows Live" clId="Web-{C7A6889A-04AC-EABA-9B68-55EDE402FB46}" dt="2026-02-12T20:12:09.018" v="325"/>
          <ac:spMkLst>
            <pc:docMk/>
            <pc:sldMk cId="2876066586" sldId="272"/>
            <ac:spMk id="10" creationId="{F0C81A57-9CD5-461B-8FFE-4A8CB6CFBE01}"/>
          </ac:spMkLst>
        </pc:spChg>
        <pc:spChg chg="add del">
          <ac:chgData name="Guest User" userId="" providerId="Windows Live" clId="Web-{C7A6889A-04AC-EABA-9B68-55EDE402FB46}" dt="2026-02-12T20:12:09.018" v="324"/>
          <ac:spMkLst>
            <pc:docMk/>
            <pc:sldMk cId="2876066586" sldId="272"/>
            <ac:spMk id="13" creationId="{F9ED434F-8767-46CC-B26B-5AF62FF01E66}"/>
          </ac:spMkLst>
        </pc:spChg>
        <pc:spChg chg="add">
          <ac:chgData name="Guest User" userId="" providerId="Windows Live" clId="Web-{C7A6889A-04AC-EABA-9B68-55EDE402FB46}" dt="2026-02-12T20:12:09.018" v="325"/>
          <ac:spMkLst>
            <pc:docMk/>
            <pc:sldMk cId="2876066586" sldId="272"/>
            <ac:spMk id="17" creationId="{CAC54E76-3873-A4B7-591B-8DA3EF1062EF}"/>
          </ac:spMkLst>
        </pc:spChg>
        <pc:grpChg chg="add del">
          <ac:chgData name="Guest User" userId="" providerId="Windows Live" clId="Web-{C7A6889A-04AC-EABA-9B68-55EDE402FB46}" dt="2026-02-12T20:12:09.018" v="324"/>
          <ac:grpSpMkLst>
            <pc:docMk/>
            <pc:sldMk cId="2876066586" sldId="272"/>
            <ac:grpSpMk id="9" creationId="{2F448CB3-7B4F-45D7-B7C0-DF553DF61453}"/>
          </ac:grpSpMkLst>
        </pc:grpChg>
        <pc:grpChg chg="add">
          <ac:chgData name="Guest User" userId="" providerId="Windows Live" clId="Web-{C7A6889A-04AC-EABA-9B68-55EDE402FB46}" dt="2026-02-12T20:12:09.018" v="325"/>
          <ac:grpSpMkLst>
            <pc:docMk/>
            <pc:sldMk cId="2876066586" sldId="272"/>
            <ac:grpSpMk id="12" creationId="{3086C462-37F4-494D-8292-CCB95221CC1A}"/>
          </ac:grpSpMkLst>
        </pc:grpChg>
        <pc:graphicFrameChg chg="add del">
          <ac:chgData name="Guest User" userId="" providerId="Windows Live" clId="Web-{C7A6889A-04AC-EABA-9B68-55EDE402FB46}" dt="2026-02-12T20:12:09.018" v="324"/>
          <ac:graphicFrameMkLst>
            <pc:docMk/>
            <pc:sldMk cId="2876066586" sldId="272"/>
            <ac:graphicFrameMk id="5" creationId="{47F6DB64-04C2-DD27-F20B-7367F478AD80}"/>
          </ac:graphicFrameMkLst>
        </pc:graphicFrameChg>
        <pc:cxnChg chg="add">
          <ac:chgData name="Guest User" userId="" providerId="Windows Live" clId="Web-{C7A6889A-04AC-EABA-9B68-55EDE402FB46}" dt="2026-02-12T20:12:09.018" v="325"/>
          <ac:cxnSpMkLst>
            <pc:docMk/>
            <pc:sldMk cId="2876066586" sldId="272"/>
            <ac:cxnSpMk id="16" creationId="{AD23B2CD-009B-425A-9616-1E1AD1D5AB46}"/>
          </ac:cxnSpMkLst>
        </pc:cxnChg>
      </pc:sldChg>
      <pc:sldChg chg="addSp delSp mod modTransition modClrScheme delDesignElem chgLayout">
        <pc:chgData name="Guest User" userId="" providerId="Windows Live" clId="Web-{C7A6889A-04AC-EABA-9B68-55EDE402FB46}" dt="2026-02-12T20:12:31.596" v="327"/>
        <pc:sldMkLst>
          <pc:docMk/>
          <pc:sldMk cId="3659283199" sldId="273"/>
        </pc:sldMkLst>
        <pc:spChg chg="add del">
          <ac:chgData name="Guest User" userId="" providerId="Windows Live" clId="Web-{C7A6889A-04AC-EABA-9B68-55EDE402FB46}" dt="2026-02-12T20:00:04.422" v="288"/>
          <ac:spMkLst>
            <pc:docMk/>
            <pc:sldMk cId="3659283199" sldId="273"/>
            <ac:spMk id="22" creationId="{71616407-3E4D-4469-BDAF-3837EBF9FDA8}"/>
          </ac:spMkLst>
        </pc:spChg>
        <pc:spChg chg="add del">
          <ac:chgData name="Guest User" userId="" providerId="Windows Live" clId="Web-{C7A6889A-04AC-EABA-9B68-55EDE402FB46}" dt="2026-02-12T20:00:04.422" v="288"/>
          <ac:spMkLst>
            <pc:docMk/>
            <pc:sldMk cId="3659283199" sldId="273"/>
            <ac:spMk id="23" creationId="{49AF1E17-E2EA-4DFA-ABA4-1FF1F27FA1BE}"/>
          </ac:spMkLst>
        </pc:spChg>
        <pc:spChg chg="add del">
          <ac:chgData name="Guest User" userId="" providerId="Windows Live" clId="Web-{C7A6889A-04AC-EABA-9B68-55EDE402FB46}" dt="2026-02-12T20:00:04.422" v="288"/>
          <ac:spMkLst>
            <pc:docMk/>
            <pc:sldMk cId="3659283199" sldId="273"/>
            <ac:spMk id="24" creationId="{5B254329-6146-42F5-9E30-4BB7D9457956}"/>
          </ac:spMkLst>
        </pc:spChg>
        <pc:spChg chg="add del">
          <ac:chgData name="Guest User" userId="" providerId="Windows Live" clId="Web-{C7A6889A-04AC-EABA-9B68-55EDE402FB46}" dt="2026-02-12T20:00:04.422" v="288"/>
          <ac:spMkLst>
            <pc:docMk/>
            <pc:sldMk cId="3659283199" sldId="273"/>
            <ac:spMk id="25" creationId="{72BE43CF-5A8F-4260-9B74-14E5BE9D6E4D}"/>
          </ac:spMkLst>
        </pc:spChg>
      </pc:sldChg>
      <pc:sldMasterChg chg="add del addSldLayout delSldLayout">
        <pc:chgData name="Guest User" userId="" providerId="Windows Live" clId="Web-{C7A6889A-04AC-EABA-9B68-55EDE402FB46}" dt="2026-02-12T20:00:04.422" v="288"/>
        <pc:sldMasterMkLst>
          <pc:docMk/>
          <pc:sldMasterMk cId="0" sldId="2147483648"/>
        </pc:sldMasterMkLst>
        <pc:sldLayoutChg chg="add del">
          <pc:chgData name="Guest User" userId="" providerId="Windows Live" clId="Web-{C7A6889A-04AC-EABA-9B68-55EDE402FB46}" dt="2026-02-12T20:00:04.422" v="288"/>
          <pc:sldLayoutMkLst>
            <pc:docMk/>
            <pc:sldMasterMk cId="0" sldId="2147483648"/>
            <pc:sldLayoutMk cId="0" sldId="2147483649"/>
          </pc:sldLayoutMkLst>
        </pc:sldLayoutChg>
        <pc:sldLayoutChg chg="add del">
          <pc:chgData name="Guest User" userId="" providerId="Windows Live" clId="Web-{C7A6889A-04AC-EABA-9B68-55EDE402FB46}" dt="2026-02-12T20:00:04.422" v="288"/>
          <pc:sldLayoutMkLst>
            <pc:docMk/>
            <pc:sldMasterMk cId="0" sldId="2147483648"/>
            <pc:sldLayoutMk cId="0" sldId="2147483650"/>
          </pc:sldLayoutMkLst>
        </pc:sldLayoutChg>
        <pc:sldLayoutChg chg="add del">
          <pc:chgData name="Guest User" userId="" providerId="Windows Live" clId="Web-{C7A6889A-04AC-EABA-9B68-55EDE402FB46}" dt="2026-02-12T20:00:04.422" v="288"/>
          <pc:sldLayoutMkLst>
            <pc:docMk/>
            <pc:sldMasterMk cId="0" sldId="2147483648"/>
            <pc:sldLayoutMk cId="0" sldId="2147483652"/>
          </pc:sldLayoutMkLst>
        </pc:sldLayoutChg>
        <pc:sldLayoutChg chg="add del">
          <pc:chgData name="Guest User" userId="" providerId="Windows Live" clId="Web-{C7A6889A-04AC-EABA-9B68-55EDE402FB46}" dt="2026-02-12T20:00:04.422" v="288"/>
          <pc:sldLayoutMkLst>
            <pc:docMk/>
            <pc:sldMasterMk cId="0" sldId="2147483648"/>
            <pc:sldLayoutMk cId="0" sldId="2147483653"/>
          </pc:sldLayoutMkLst>
        </pc:sldLayoutChg>
        <pc:sldLayoutChg chg="add del">
          <pc:chgData name="Guest User" userId="" providerId="Windows Live" clId="Web-{C7A6889A-04AC-EABA-9B68-55EDE402FB46}" dt="2026-02-12T20:00:04.422" v="288"/>
          <pc:sldLayoutMkLst>
            <pc:docMk/>
            <pc:sldMasterMk cId="0" sldId="2147483648"/>
            <pc:sldLayoutMk cId="0" sldId="2147483654"/>
          </pc:sldLayoutMkLst>
        </pc:sldLayoutChg>
        <pc:sldLayoutChg chg="add del">
          <pc:chgData name="Guest User" userId="" providerId="Windows Live" clId="Web-{C7A6889A-04AC-EABA-9B68-55EDE402FB46}" dt="2026-02-12T20:00:04.422" v="288"/>
          <pc:sldLayoutMkLst>
            <pc:docMk/>
            <pc:sldMasterMk cId="0" sldId="2147483648"/>
            <pc:sldLayoutMk cId="0" sldId="2147483655"/>
          </pc:sldLayoutMkLst>
        </pc:sldLayoutChg>
        <pc:sldLayoutChg chg="add del">
          <pc:chgData name="Guest User" userId="" providerId="Windows Live" clId="Web-{C7A6889A-04AC-EABA-9B68-55EDE402FB46}" dt="2026-02-12T20:00:04.422" v="288"/>
          <pc:sldLayoutMkLst>
            <pc:docMk/>
            <pc:sldMasterMk cId="0" sldId="2147483648"/>
            <pc:sldLayoutMk cId="0" sldId="2147483656"/>
          </pc:sldLayoutMkLst>
        </pc:sldLayoutChg>
        <pc:sldLayoutChg chg="add del">
          <pc:chgData name="Guest User" userId="" providerId="Windows Live" clId="Web-{C7A6889A-04AC-EABA-9B68-55EDE402FB46}" dt="2026-02-12T20:00:04.422" v="288"/>
          <pc:sldLayoutMkLst>
            <pc:docMk/>
            <pc:sldMasterMk cId="0" sldId="2147483648"/>
            <pc:sldLayoutMk cId="0" sldId="2147483658"/>
          </pc:sldLayoutMkLst>
        </pc:sldLayoutChg>
        <pc:sldLayoutChg chg="add del">
          <pc:chgData name="Guest User" userId="" providerId="Windows Live" clId="Web-{C7A6889A-04AC-EABA-9B68-55EDE402FB46}" dt="2026-02-12T20:00:04.422" v="288"/>
          <pc:sldLayoutMkLst>
            <pc:docMk/>
            <pc:sldMasterMk cId="0" sldId="2147483648"/>
            <pc:sldLayoutMk cId="0" sldId="2147483659"/>
          </pc:sldLayoutMkLst>
        </pc:sldLayoutChg>
        <pc:sldLayoutChg chg="add del">
          <pc:chgData name="Guest User" userId="" providerId="Windows Live" clId="Web-{C7A6889A-04AC-EABA-9B68-55EDE402FB46}" dt="2026-02-12T20:00:04.422" v="288"/>
          <pc:sldLayoutMkLst>
            <pc:docMk/>
            <pc:sldMasterMk cId="0" sldId="2147483648"/>
            <pc:sldLayoutMk cId="0" sldId="2147483661"/>
          </pc:sldLayoutMkLst>
        </pc:sldLayoutChg>
        <pc:sldLayoutChg chg="add del">
          <pc:chgData name="Guest User" userId="" providerId="Windows Live" clId="Web-{C7A6889A-04AC-EABA-9B68-55EDE402FB46}" dt="2026-02-12T20:00:04.422" v="288"/>
          <pc:sldLayoutMkLst>
            <pc:docMk/>
            <pc:sldMasterMk cId="0" sldId="2147483648"/>
            <pc:sldLayoutMk cId="0" sldId="2147483662"/>
          </pc:sldLayoutMkLst>
        </pc:sldLayoutChg>
        <pc:sldLayoutChg chg="add del">
          <pc:chgData name="Guest User" userId="" providerId="Windows Live" clId="Web-{C7A6889A-04AC-EABA-9B68-55EDE402FB46}" dt="2026-02-12T20:00:04.422" v="288"/>
          <pc:sldLayoutMkLst>
            <pc:docMk/>
            <pc:sldMasterMk cId="0" sldId="2147483648"/>
            <pc:sldLayoutMk cId="0" sldId="2147483667"/>
          </pc:sldLayoutMkLst>
        </pc:sldLayoutChg>
        <pc:sldLayoutChg chg="add del">
          <pc:chgData name="Guest User" userId="" providerId="Windows Live" clId="Web-{C7A6889A-04AC-EABA-9B68-55EDE402FB46}" dt="2026-02-12T20:00:04.422" v="288"/>
          <pc:sldLayoutMkLst>
            <pc:docMk/>
            <pc:sldMasterMk cId="0" sldId="2147483648"/>
            <pc:sldLayoutMk cId="0" sldId="2147483668"/>
          </pc:sldLayoutMkLst>
        </pc:sldLayoutChg>
        <pc:sldLayoutChg chg="add del">
          <pc:chgData name="Guest User" userId="" providerId="Windows Live" clId="Web-{C7A6889A-04AC-EABA-9B68-55EDE402FB46}" dt="2026-02-12T20:00:04.422" v="288"/>
          <pc:sldLayoutMkLst>
            <pc:docMk/>
            <pc:sldMasterMk cId="0" sldId="2147483648"/>
            <pc:sldLayoutMk cId="0" sldId="2147483669"/>
          </pc:sldLayoutMkLst>
        </pc:sldLayoutChg>
        <pc:sldLayoutChg chg="add del">
          <pc:chgData name="Guest User" userId="" providerId="Windows Live" clId="Web-{C7A6889A-04AC-EABA-9B68-55EDE402FB46}" dt="2026-02-12T20:00:04.422" v="288"/>
          <pc:sldLayoutMkLst>
            <pc:docMk/>
            <pc:sldMasterMk cId="0" sldId="2147483648"/>
            <pc:sldLayoutMk cId="0" sldId="2147483670"/>
          </pc:sldLayoutMkLst>
        </pc:sldLayoutChg>
        <pc:sldLayoutChg chg="add del">
          <pc:chgData name="Guest User" userId="" providerId="Windows Live" clId="Web-{C7A6889A-04AC-EABA-9B68-55EDE402FB46}" dt="2026-02-12T20:00:04.422" v="288"/>
          <pc:sldLayoutMkLst>
            <pc:docMk/>
            <pc:sldMasterMk cId="0" sldId="2147483648"/>
            <pc:sldLayoutMk cId="0" sldId="2147483672"/>
          </pc:sldLayoutMkLst>
        </pc:sldLayoutChg>
        <pc:sldLayoutChg chg="add del">
          <pc:chgData name="Guest User" userId="" providerId="Windows Live" clId="Web-{C7A6889A-04AC-EABA-9B68-55EDE402FB46}" dt="2026-02-12T20:00:04.422" v="288"/>
          <pc:sldLayoutMkLst>
            <pc:docMk/>
            <pc:sldMasterMk cId="0" sldId="2147483648"/>
            <pc:sldLayoutMk cId="0" sldId="2147483673"/>
          </pc:sldLayoutMkLst>
        </pc:sldLayoutChg>
      </pc:sldMasterChg>
      <pc:sldMasterChg chg="add del addSldLayout delSldLayout modSldLayout">
        <pc:chgData name="Guest User" userId="" providerId="Windows Live" clId="Web-{C7A6889A-04AC-EABA-9B68-55EDE402FB46}" dt="2026-02-12T20:00:04.422" v="288"/>
        <pc:sldMasterMkLst>
          <pc:docMk/>
          <pc:sldMasterMk cId="1463758311" sldId="2147483674"/>
        </pc:sldMasterMkLst>
        <pc:sldLayoutChg chg="add del mod replId">
          <pc:chgData name="Guest User" userId="" providerId="Windows Live" clId="Web-{C7A6889A-04AC-EABA-9B68-55EDE402FB46}" dt="2026-02-12T20:00:04.422" v="288"/>
          <pc:sldLayoutMkLst>
            <pc:docMk/>
            <pc:sldMasterMk cId="1463758311" sldId="2147483674"/>
            <pc:sldLayoutMk cId="3346014235" sldId="2147483675"/>
          </pc:sldLayoutMkLst>
        </pc:sldLayoutChg>
        <pc:sldLayoutChg chg="add del mod replId">
          <pc:chgData name="Guest User" userId="" providerId="Windows Live" clId="Web-{C7A6889A-04AC-EABA-9B68-55EDE402FB46}" dt="2026-02-12T20:00:04.422" v="288"/>
          <pc:sldLayoutMkLst>
            <pc:docMk/>
            <pc:sldMasterMk cId="1463758311" sldId="2147483674"/>
            <pc:sldLayoutMk cId="3486787116" sldId="2147483676"/>
          </pc:sldLayoutMkLst>
        </pc:sldLayoutChg>
        <pc:sldLayoutChg chg="add del mod replId">
          <pc:chgData name="Guest User" userId="" providerId="Windows Live" clId="Web-{C7A6889A-04AC-EABA-9B68-55EDE402FB46}" dt="2026-02-12T20:00:04.422" v="288"/>
          <pc:sldLayoutMkLst>
            <pc:docMk/>
            <pc:sldMasterMk cId="1463758311" sldId="2147483674"/>
            <pc:sldLayoutMk cId="77768495" sldId="2147483677"/>
          </pc:sldLayoutMkLst>
        </pc:sldLayoutChg>
        <pc:sldLayoutChg chg="add del mod replId">
          <pc:chgData name="Guest User" userId="" providerId="Windows Live" clId="Web-{C7A6889A-04AC-EABA-9B68-55EDE402FB46}" dt="2026-02-12T20:00:04.422" v="288"/>
          <pc:sldLayoutMkLst>
            <pc:docMk/>
            <pc:sldMasterMk cId="1463758311" sldId="2147483674"/>
            <pc:sldLayoutMk cId="2699704392" sldId="2147483678"/>
          </pc:sldLayoutMkLst>
        </pc:sldLayoutChg>
        <pc:sldLayoutChg chg="add del mod replId">
          <pc:chgData name="Guest User" userId="" providerId="Windows Live" clId="Web-{C7A6889A-04AC-EABA-9B68-55EDE402FB46}" dt="2026-02-12T20:00:04.422" v="288"/>
          <pc:sldLayoutMkLst>
            <pc:docMk/>
            <pc:sldMasterMk cId="1463758311" sldId="2147483674"/>
            <pc:sldLayoutMk cId="1928473086" sldId="2147483679"/>
          </pc:sldLayoutMkLst>
        </pc:sldLayoutChg>
        <pc:sldLayoutChg chg="add del mod replId">
          <pc:chgData name="Guest User" userId="" providerId="Windows Live" clId="Web-{C7A6889A-04AC-EABA-9B68-55EDE402FB46}" dt="2026-02-12T20:00:04.422" v="288"/>
          <pc:sldLayoutMkLst>
            <pc:docMk/>
            <pc:sldMasterMk cId="1463758311" sldId="2147483674"/>
            <pc:sldLayoutMk cId="3453691894" sldId="2147483680"/>
          </pc:sldLayoutMkLst>
        </pc:sldLayoutChg>
        <pc:sldLayoutChg chg="add del mod replId">
          <pc:chgData name="Guest User" userId="" providerId="Windows Live" clId="Web-{C7A6889A-04AC-EABA-9B68-55EDE402FB46}" dt="2026-02-12T20:00:04.422" v="288"/>
          <pc:sldLayoutMkLst>
            <pc:docMk/>
            <pc:sldMasterMk cId="1463758311" sldId="2147483674"/>
            <pc:sldLayoutMk cId="1014376999" sldId="2147483681"/>
          </pc:sldLayoutMkLst>
        </pc:sldLayoutChg>
        <pc:sldLayoutChg chg="add del mod replId">
          <pc:chgData name="Guest User" userId="" providerId="Windows Live" clId="Web-{C7A6889A-04AC-EABA-9B68-55EDE402FB46}" dt="2026-02-12T20:00:04.422" v="288"/>
          <pc:sldLayoutMkLst>
            <pc:docMk/>
            <pc:sldMasterMk cId="1463758311" sldId="2147483674"/>
            <pc:sldLayoutMk cId="3200243498" sldId="2147483682"/>
          </pc:sldLayoutMkLst>
        </pc:sldLayoutChg>
        <pc:sldLayoutChg chg="add del mod replId">
          <pc:chgData name="Guest User" userId="" providerId="Windows Live" clId="Web-{C7A6889A-04AC-EABA-9B68-55EDE402FB46}" dt="2026-02-12T20:00:04.422" v="288"/>
          <pc:sldLayoutMkLst>
            <pc:docMk/>
            <pc:sldMasterMk cId="1463758311" sldId="2147483674"/>
            <pc:sldLayoutMk cId="2585020344" sldId="2147483683"/>
          </pc:sldLayoutMkLst>
        </pc:sldLayoutChg>
        <pc:sldLayoutChg chg="add del mod replId">
          <pc:chgData name="Guest User" userId="" providerId="Windows Live" clId="Web-{C7A6889A-04AC-EABA-9B68-55EDE402FB46}" dt="2026-02-12T20:00:04.422" v="288"/>
          <pc:sldLayoutMkLst>
            <pc:docMk/>
            <pc:sldMasterMk cId="1463758311" sldId="2147483674"/>
            <pc:sldLayoutMk cId="1917781326" sldId="2147483684"/>
          </pc:sldLayoutMkLst>
        </pc:sldLayoutChg>
        <pc:sldLayoutChg chg="add del mod replId">
          <pc:chgData name="Guest User" userId="" providerId="Windows Live" clId="Web-{C7A6889A-04AC-EABA-9B68-55EDE402FB46}" dt="2026-02-12T20:00:04.422" v="288"/>
          <pc:sldLayoutMkLst>
            <pc:docMk/>
            <pc:sldMasterMk cId="1463758311" sldId="2147483674"/>
            <pc:sldLayoutMk cId="2028715030" sldId="2147483685"/>
          </pc:sldLayoutMkLst>
        </pc:sldLayoutChg>
      </pc:sldMasterChg>
    </pc:docChg>
  </pc:docChgLst>
  <pc:docChgLst>
    <pc:chgData name="Guest User" providerId="Windows Live" clId="Web-{5F94EC68-7355-4644-C14E-F33323FE1BE5}"/>
    <pc:docChg chg="mod addSld delSld modSld addMainMaster delMainMaster modMainMaster">
      <pc:chgData name="Guest User" userId="" providerId="Windows Live" clId="Web-{5F94EC68-7355-4644-C14E-F33323FE1BE5}" dt="2026-02-07T14:26:23.993" v="189" actId="20577"/>
      <pc:docMkLst>
        <pc:docMk/>
      </pc:docMkLst>
      <pc:sldChg chg="modSp mod modClrScheme chgLayout">
        <pc:chgData name="Guest User" userId="" providerId="Windows Live" clId="Web-{5F94EC68-7355-4644-C14E-F33323FE1BE5}" dt="2026-02-07T13:48:15.243" v="140"/>
        <pc:sldMkLst>
          <pc:docMk/>
          <pc:sldMk cId="810374882" sldId="256"/>
        </pc:sldMkLst>
        <pc:spChg chg="mod ord">
          <ac:chgData name="Guest User" userId="" providerId="Windows Live" clId="Web-{5F94EC68-7355-4644-C14E-F33323FE1BE5}" dt="2026-02-07T13:48:15.243" v="140"/>
          <ac:spMkLst>
            <pc:docMk/>
            <pc:sldMk cId="810374882" sldId="256"/>
            <ac:spMk id="2" creationId="{6F4F2FB3-1E7E-B794-B61A-989164499F8C}"/>
          </ac:spMkLst>
        </pc:spChg>
        <pc:spChg chg="mod ord">
          <ac:chgData name="Guest User" userId="" providerId="Windows Live" clId="Web-{5F94EC68-7355-4644-C14E-F33323FE1BE5}" dt="2026-02-07T13:48:15.243" v="140"/>
          <ac:spMkLst>
            <pc:docMk/>
            <pc:sldMk cId="810374882" sldId="256"/>
            <ac:spMk id="3" creationId="{A29AE05A-4CF8-37B2-B637-B8344B3B2103}"/>
          </ac:spMkLst>
        </pc:spChg>
        <pc:spChg chg="mod ord">
          <ac:chgData name="Guest User" userId="" providerId="Windows Live" clId="Web-{5F94EC68-7355-4644-C14E-F33323FE1BE5}" dt="2026-02-07T13:48:15.243" v="140"/>
          <ac:spMkLst>
            <pc:docMk/>
            <pc:sldMk cId="810374882" sldId="256"/>
            <ac:spMk id="10" creationId="{6DA3733D-520A-24D6-12E8-DC0B4BC24FF5}"/>
          </ac:spMkLst>
        </pc:spChg>
      </pc:sldChg>
      <pc:sldChg chg="addSp delSp modSp mod setBg modClrScheme setClrOvrMap delDesignElem chgLayout">
        <pc:chgData name="Guest User" userId="" providerId="Windows Live" clId="Web-{5F94EC68-7355-4644-C14E-F33323FE1BE5}" dt="2026-02-07T14:26:23.993" v="189" actId="20577"/>
        <pc:sldMkLst>
          <pc:docMk/>
          <pc:sldMk cId="1416326664" sldId="257"/>
        </pc:sldMkLst>
      </pc:sldChg>
      <pc:sldChg chg="modSp mod modClrScheme chgLayout">
        <pc:chgData name="Guest User" userId="" providerId="Windows Live" clId="Web-{5F94EC68-7355-4644-C14E-F33323FE1BE5}" dt="2026-02-07T13:48:15.243" v="140"/>
        <pc:sldMkLst>
          <pc:docMk/>
          <pc:sldMk cId="1134349439" sldId="259"/>
        </pc:sldMkLst>
        <pc:spChg chg="mod ord">
          <ac:chgData name="Guest User" userId="" providerId="Windows Live" clId="Web-{5F94EC68-7355-4644-C14E-F33323FE1BE5}" dt="2026-02-07T13:48:15.243" v="140"/>
          <ac:spMkLst>
            <pc:docMk/>
            <pc:sldMk cId="1134349439" sldId="259"/>
            <ac:spMk id="2" creationId="{D93FF784-9CC1-7967-9B0B-E8435C7CF693}"/>
          </ac:spMkLst>
        </pc:spChg>
      </pc:sldChg>
      <pc:sldChg chg="modSp mod modClrScheme chgLayout">
        <pc:chgData name="Guest User" userId="" providerId="Windows Live" clId="Web-{5F94EC68-7355-4644-C14E-F33323FE1BE5}" dt="2026-02-07T13:48:15.243" v="140"/>
        <pc:sldMkLst>
          <pc:docMk/>
          <pc:sldMk cId="4154632850" sldId="260"/>
        </pc:sldMkLst>
        <pc:spChg chg="mod ord">
          <ac:chgData name="Guest User" userId="" providerId="Windows Live" clId="Web-{5F94EC68-7355-4644-C14E-F33323FE1BE5}" dt="2026-02-07T13:48:15.243" v="140"/>
          <ac:spMkLst>
            <pc:docMk/>
            <pc:sldMk cId="4154632850" sldId="260"/>
            <ac:spMk id="2" creationId="{B4519CA2-8F8D-A754-A9D6-C47BE984990C}"/>
          </ac:spMkLst>
        </pc:spChg>
      </pc:sldChg>
      <pc:sldChg chg="modSp mod modClrScheme chgLayout">
        <pc:chgData name="Guest User" userId="" providerId="Windows Live" clId="Web-{5F94EC68-7355-4644-C14E-F33323FE1BE5}" dt="2026-02-07T13:48:15.243" v="140"/>
        <pc:sldMkLst>
          <pc:docMk/>
          <pc:sldMk cId="4136258637" sldId="262"/>
        </pc:sldMkLst>
        <pc:spChg chg="mod ord">
          <ac:chgData name="Guest User" userId="" providerId="Windows Live" clId="Web-{5F94EC68-7355-4644-C14E-F33323FE1BE5}" dt="2026-02-07T13:48:15.243" v="140"/>
          <ac:spMkLst>
            <pc:docMk/>
            <pc:sldMk cId="4136258637" sldId="262"/>
            <ac:spMk id="2" creationId="{4C937155-233C-A9CA-D649-4DFBF65776BE}"/>
          </ac:spMkLst>
        </pc:spChg>
      </pc:sldChg>
      <pc:sldChg chg="modSp mod modClrScheme chgLayout">
        <pc:chgData name="Guest User" userId="" providerId="Windows Live" clId="Web-{5F94EC68-7355-4644-C14E-F33323FE1BE5}" dt="2026-02-07T13:48:15.243" v="140"/>
        <pc:sldMkLst>
          <pc:docMk/>
          <pc:sldMk cId="4218421136" sldId="263"/>
        </pc:sldMkLst>
        <pc:spChg chg="mod ord">
          <ac:chgData name="Guest User" userId="" providerId="Windows Live" clId="Web-{5F94EC68-7355-4644-C14E-F33323FE1BE5}" dt="2026-02-07T13:48:15.243" v="140"/>
          <ac:spMkLst>
            <pc:docMk/>
            <pc:sldMk cId="4218421136" sldId="263"/>
            <ac:spMk id="2" creationId="{6323D6F6-624F-288B-313A-2746DFFA4FC7}"/>
          </ac:spMkLst>
        </pc:spChg>
      </pc:sldChg>
      <pc:sldChg chg="modSp mod modClrScheme chgLayout">
        <pc:chgData name="Guest User" userId="" providerId="Windows Live" clId="Web-{5F94EC68-7355-4644-C14E-F33323FE1BE5}" dt="2026-02-07T13:48:15.243" v="140"/>
        <pc:sldMkLst>
          <pc:docMk/>
          <pc:sldMk cId="3523601987" sldId="265"/>
        </pc:sldMkLst>
        <pc:spChg chg="mod ord">
          <ac:chgData name="Guest User" userId="" providerId="Windows Live" clId="Web-{5F94EC68-7355-4644-C14E-F33323FE1BE5}" dt="2026-02-07T13:48:15.243" v="140"/>
          <ac:spMkLst>
            <pc:docMk/>
            <pc:sldMk cId="3523601987" sldId="265"/>
            <ac:spMk id="2" creationId="{11DD65EF-A9CC-6944-A37A-6837D0AC6D4B}"/>
          </ac:spMkLst>
        </pc:spChg>
      </pc:sldChg>
      <pc:sldChg chg="modSp mod modClrScheme chgLayout">
        <pc:chgData name="Guest User" userId="" providerId="Windows Live" clId="Web-{5F94EC68-7355-4644-C14E-F33323FE1BE5}" dt="2026-02-07T13:48:15.243" v="140"/>
        <pc:sldMkLst>
          <pc:docMk/>
          <pc:sldMk cId="2055689641" sldId="266"/>
        </pc:sldMkLst>
        <pc:spChg chg="mod ord">
          <ac:chgData name="Guest User" userId="" providerId="Windows Live" clId="Web-{5F94EC68-7355-4644-C14E-F33323FE1BE5}" dt="2026-02-07T13:48:15.243" v="140"/>
          <ac:spMkLst>
            <pc:docMk/>
            <pc:sldMk cId="2055689641" sldId="266"/>
            <ac:spMk id="2" creationId="{815A02C8-91FD-7FE8-D61D-610309B6D5EF}"/>
          </ac:spMkLst>
        </pc:spChg>
        <pc:spChg chg="mod ord">
          <ac:chgData name="Guest User" userId="" providerId="Windows Live" clId="Web-{5F94EC68-7355-4644-C14E-F33323FE1BE5}" dt="2026-02-07T13:48:15.243" v="140"/>
          <ac:spMkLst>
            <pc:docMk/>
            <pc:sldMk cId="2055689641" sldId="266"/>
            <ac:spMk id="3" creationId="{9483DCF0-A0FE-99D1-8D2B-3EA9276AD2EE}"/>
          </ac:spMkLst>
        </pc:spChg>
        <pc:spChg chg="mod ord">
          <ac:chgData name="Guest User" userId="" providerId="Windows Live" clId="Web-{5F94EC68-7355-4644-C14E-F33323FE1BE5}" dt="2026-02-07T13:48:15.243" v="140"/>
          <ac:spMkLst>
            <pc:docMk/>
            <pc:sldMk cId="2055689641" sldId="266"/>
            <ac:spMk id="8" creationId="{879509B3-70A1-53FC-649C-2EDE573CCB88}"/>
          </ac:spMkLst>
        </pc:spChg>
      </pc:sldChg>
      <pc:sldChg chg="addSp delSp modSp new mod modClrScheme chgLayout">
        <pc:chgData name="Guest User" userId="" providerId="Windows Live" clId="Web-{5F94EC68-7355-4644-C14E-F33323FE1BE5}" dt="2026-02-07T14:24:36.833" v="177" actId="14100"/>
        <pc:sldMkLst>
          <pc:docMk/>
          <pc:sldMk cId="3148928569" sldId="270"/>
        </pc:sldMkLst>
        <pc:spChg chg="add mod">
          <ac:chgData name="Guest User" userId="" providerId="Windows Live" clId="Web-{5F94EC68-7355-4644-C14E-F33323FE1BE5}" dt="2026-02-07T14:24:36.833" v="177" actId="14100"/>
          <ac:spMkLst>
            <pc:docMk/>
            <pc:sldMk cId="3148928569" sldId="270"/>
            <ac:spMk id="6" creationId="{A6B8ABD8-1FC2-38B4-51A5-05C3E91DD6C1}"/>
          </ac:spMkLst>
        </pc:spChg>
      </pc:sldChg>
      <pc:sldMasterChg chg="add del mod setBg addSldLayout delSldLayout modSldLayout">
        <pc:chgData name="Guest User" userId="" providerId="Windows Live" clId="Web-{5F94EC68-7355-4644-C14E-F33323FE1BE5}" dt="2026-02-07T13:48:15.243" v="140"/>
        <pc:sldMasterMkLst>
          <pc:docMk/>
          <pc:sldMasterMk cId="0" sldId="2147483648"/>
        </pc:sldMasterMkLst>
        <pc:sldLayoutChg chg="add del mod setFolMasterObjs">
          <pc:chgData name="Guest User" userId="" providerId="Windows Live" clId="Web-{5F94EC68-7355-4644-C14E-F33323FE1BE5}" dt="2026-02-07T13:48:15.243" v="140"/>
          <pc:sldLayoutMkLst>
            <pc:docMk/>
            <pc:sldMasterMk cId="0" sldId="2147483648"/>
            <pc:sldLayoutMk cId="0" sldId="2147483649"/>
          </pc:sldLayoutMkLst>
        </pc:sldLayoutChg>
        <pc:sldLayoutChg chg="add del mod">
          <pc:chgData name="Guest User" userId="" providerId="Windows Live" clId="Web-{5F94EC68-7355-4644-C14E-F33323FE1BE5}" dt="2026-02-07T13:48:15.243" v="140"/>
          <pc:sldLayoutMkLst>
            <pc:docMk/>
            <pc:sldMasterMk cId="0" sldId="2147483648"/>
            <pc:sldLayoutMk cId="0" sldId="2147483650"/>
          </pc:sldLayoutMkLst>
        </pc:sldLayoutChg>
        <pc:sldLayoutChg chg="add del mod">
          <pc:chgData name="Guest User" userId="" providerId="Windows Live" clId="Web-{5F94EC68-7355-4644-C14E-F33323FE1BE5}" dt="2026-02-07T13:48:15.243" v="140"/>
          <pc:sldLayoutMkLst>
            <pc:docMk/>
            <pc:sldMasterMk cId="0" sldId="2147483648"/>
            <pc:sldLayoutMk cId="0" sldId="2147483652"/>
          </pc:sldLayoutMkLst>
        </pc:sldLayoutChg>
        <pc:sldLayoutChg chg="add del mod">
          <pc:chgData name="Guest User" userId="" providerId="Windows Live" clId="Web-{5F94EC68-7355-4644-C14E-F33323FE1BE5}" dt="2026-02-07T13:48:15.243" v="140"/>
          <pc:sldLayoutMkLst>
            <pc:docMk/>
            <pc:sldMasterMk cId="0" sldId="2147483648"/>
            <pc:sldLayoutMk cId="0" sldId="2147483653"/>
          </pc:sldLayoutMkLst>
        </pc:sldLayoutChg>
        <pc:sldLayoutChg chg="add del mod">
          <pc:chgData name="Guest User" userId="" providerId="Windows Live" clId="Web-{5F94EC68-7355-4644-C14E-F33323FE1BE5}" dt="2026-02-07T13:48:15.243" v="140"/>
          <pc:sldLayoutMkLst>
            <pc:docMk/>
            <pc:sldMasterMk cId="0" sldId="2147483648"/>
            <pc:sldLayoutMk cId="0" sldId="2147483654"/>
          </pc:sldLayoutMkLst>
        </pc:sldLayoutChg>
        <pc:sldLayoutChg chg="add del mod setFolMasterObjs">
          <pc:chgData name="Guest User" userId="" providerId="Windows Live" clId="Web-{5F94EC68-7355-4644-C14E-F33323FE1BE5}" dt="2026-02-07T13:48:15.243" v="140"/>
          <pc:sldLayoutMkLst>
            <pc:docMk/>
            <pc:sldMasterMk cId="0" sldId="2147483648"/>
            <pc:sldLayoutMk cId="0" sldId="2147483655"/>
          </pc:sldLayoutMkLst>
        </pc:sldLayoutChg>
        <pc:sldLayoutChg chg="add del mod setFolMasterObjs">
          <pc:chgData name="Guest User" userId="" providerId="Windows Live" clId="Web-{5F94EC68-7355-4644-C14E-F33323FE1BE5}" dt="2026-02-07T13:48:15.243" v="140"/>
          <pc:sldLayoutMkLst>
            <pc:docMk/>
            <pc:sldMasterMk cId="0" sldId="2147483648"/>
            <pc:sldLayoutMk cId="0" sldId="2147483656"/>
          </pc:sldLayoutMkLst>
        </pc:sldLayoutChg>
        <pc:sldLayoutChg chg="add del mod">
          <pc:chgData name="Guest User" userId="" providerId="Windows Live" clId="Web-{5F94EC68-7355-4644-C14E-F33323FE1BE5}" dt="2026-02-07T13:48:15.243" v="140"/>
          <pc:sldLayoutMkLst>
            <pc:docMk/>
            <pc:sldMasterMk cId="0" sldId="2147483648"/>
            <pc:sldLayoutMk cId="0" sldId="2147483658"/>
          </pc:sldLayoutMkLst>
        </pc:sldLayoutChg>
        <pc:sldLayoutChg chg="add del mod setFolMasterObjs">
          <pc:chgData name="Guest User" userId="" providerId="Windows Live" clId="Web-{5F94EC68-7355-4644-C14E-F33323FE1BE5}" dt="2026-02-07T13:48:15.243" v="140"/>
          <pc:sldLayoutMkLst>
            <pc:docMk/>
            <pc:sldMasterMk cId="0" sldId="2147483648"/>
            <pc:sldLayoutMk cId="0" sldId="2147483659"/>
          </pc:sldLayoutMkLst>
        </pc:sldLayoutChg>
        <pc:sldLayoutChg chg="add del mod setFolMasterObjs">
          <pc:chgData name="Guest User" userId="" providerId="Windows Live" clId="Web-{5F94EC68-7355-4644-C14E-F33323FE1BE5}" dt="2026-02-07T13:48:15.243" v="140"/>
          <pc:sldLayoutMkLst>
            <pc:docMk/>
            <pc:sldMasterMk cId="0" sldId="2147483648"/>
            <pc:sldLayoutMk cId="0" sldId="2147483661"/>
          </pc:sldLayoutMkLst>
        </pc:sldLayoutChg>
        <pc:sldLayoutChg chg="add del mod setFolMasterObjs">
          <pc:chgData name="Guest User" userId="" providerId="Windows Live" clId="Web-{5F94EC68-7355-4644-C14E-F33323FE1BE5}" dt="2026-02-07T13:48:15.243" v="140"/>
          <pc:sldLayoutMkLst>
            <pc:docMk/>
            <pc:sldMasterMk cId="0" sldId="2147483648"/>
            <pc:sldLayoutMk cId="0" sldId="2147483662"/>
          </pc:sldLayoutMkLst>
        </pc:sldLayoutChg>
        <pc:sldLayoutChg chg="add del mod">
          <pc:chgData name="Guest User" userId="" providerId="Windows Live" clId="Web-{5F94EC68-7355-4644-C14E-F33323FE1BE5}" dt="2026-02-07T13:48:15.243" v="140"/>
          <pc:sldLayoutMkLst>
            <pc:docMk/>
            <pc:sldMasterMk cId="0" sldId="2147483648"/>
            <pc:sldLayoutMk cId="0" sldId="2147483667"/>
          </pc:sldLayoutMkLst>
        </pc:sldLayoutChg>
        <pc:sldLayoutChg chg="add del mod setFolMasterObjs">
          <pc:chgData name="Guest User" userId="" providerId="Windows Live" clId="Web-{5F94EC68-7355-4644-C14E-F33323FE1BE5}" dt="2026-02-07T13:48:15.243" v="140"/>
          <pc:sldLayoutMkLst>
            <pc:docMk/>
            <pc:sldMasterMk cId="0" sldId="2147483648"/>
            <pc:sldLayoutMk cId="0" sldId="2147483668"/>
          </pc:sldLayoutMkLst>
        </pc:sldLayoutChg>
        <pc:sldLayoutChg chg="add del mod">
          <pc:chgData name="Guest User" userId="" providerId="Windows Live" clId="Web-{5F94EC68-7355-4644-C14E-F33323FE1BE5}" dt="2026-02-07T13:48:15.243" v="140"/>
          <pc:sldLayoutMkLst>
            <pc:docMk/>
            <pc:sldMasterMk cId="0" sldId="2147483648"/>
            <pc:sldLayoutMk cId="0" sldId="2147483669"/>
          </pc:sldLayoutMkLst>
        </pc:sldLayoutChg>
        <pc:sldLayoutChg chg="add del mod">
          <pc:chgData name="Guest User" userId="" providerId="Windows Live" clId="Web-{5F94EC68-7355-4644-C14E-F33323FE1BE5}" dt="2026-02-07T13:48:15.243" v="140"/>
          <pc:sldLayoutMkLst>
            <pc:docMk/>
            <pc:sldMasterMk cId="0" sldId="2147483648"/>
            <pc:sldLayoutMk cId="0" sldId="2147483670"/>
          </pc:sldLayoutMkLst>
        </pc:sldLayoutChg>
        <pc:sldLayoutChg chg="add del mod setFolMasterObjs">
          <pc:chgData name="Guest User" userId="" providerId="Windows Live" clId="Web-{5F94EC68-7355-4644-C14E-F33323FE1BE5}" dt="2026-02-07T13:48:15.243" v="140"/>
          <pc:sldLayoutMkLst>
            <pc:docMk/>
            <pc:sldMasterMk cId="0" sldId="2147483648"/>
            <pc:sldLayoutMk cId="0" sldId="2147483672"/>
          </pc:sldLayoutMkLst>
        </pc:sldLayoutChg>
        <pc:sldLayoutChg chg="add del mod setFolMasterObjs">
          <pc:chgData name="Guest User" userId="" providerId="Windows Live" clId="Web-{5F94EC68-7355-4644-C14E-F33323FE1BE5}" dt="2026-02-07T13:48:15.243" v="140"/>
          <pc:sldLayoutMkLst>
            <pc:docMk/>
            <pc:sldMasterMk cId="0" sldId="2147483648"/>
            <pc:sldLayoutMk cId="0" sldId="2147483673"/>
          </pc:sldLayoutMkLst>
        </pc:sldLayoutChg>
      </pc:sldMasterChg>
    </pc:docChg>
  </pc:docChgLst>
  <pc:docChgLst>
    <pc:chgData name="Guest User" providerId="Windows Live" clId="Web-{2C494A3C-F9B3-DFF8-087D-3FED95DFA6C2}"/>
    <pc:docChg chg="modSld">
      <pc:chgData name="Guest User" userId="" providerId="Windows Live" clId="Web-{2C494A3C-F9B3-DFF8-087D-3FED95DFA6C2}" dt="2026-02-07T09:27:27.271" v="0" actId="20577"/>
      <pc:docMkLst>
        <pc:docMk/>
      </pc:docMkLst>
      <pc:sldChg chg="modSp">
        <pc:chgData name="Guest User" userId="" providerId="Windows Live" clId="Web-{2C494A3C-F9B3-DFF8-087D-3FED95DFA6C2}" dt="2026-02-07T09:27:27.271" v="0" actId="20577"/>
        <pc:sldMkLst>
          <pc:docMk/>
          <pc:sldMk cId="4136258637" sldId="262"/>
        </pc:sldMkLst>
      </pc:sldChg>
    </pc:docChg>
  </pc:docChgLst>
  <pc:docChgLst>
    <pc:chgData name="Guest User" providerId="Windows Live" clId="Web-{C03C53A2-B528-3EBC-8A1A-A3F6B07AD26F}"/>
    <pc:docChg chg="modSld">
      <pc:chgData name="Guest User" userId="" providerId="Windows Live" clId="Web-{C03C53A2-B528-3EBC-8A1A-A3F6B07AD26F}" dt="2026-02-11T11:59:18.927" v="237" actId="1076"/>
      <pc:docMkLst>
        <pc:docMk/>
      </pc:docMkLst>
      <pc:sldChg chg="modSp">
        <pc:chgData name="Guest User" userId="" providerId="Windows Live" clId="Web-{C03C53A2-B528-3EBC-8A1A-A3F6B07AD26F}" dt="2026-02-11T11:59:18.927" v="237" actId="1076"/>
        <pc:sldMkLst>
          <pc:docMk/>
          <pc:sldMk cId="1416326664" sldId="257"/>
        </pc:sldMkLst>
      </pc:sldChg>
      <pc:sldChg chg="addSp delSp modSp mod setBg addAnim modAnim">
        <pc:chgData name="Guest User" userId="" providerId="Windows Live" clId="Web-{C03C53A2-B528-3EBC-8A1A-A3F6B07AD26F}" dt="2026-02-11T11:46:50.515" v="208"/>
        <pc:sldMkLst>
          <pc:docMk/>
          <pc:sldMk cId="1134349439" sldId="259"/>
        </pc:sldMkLst>
        <pc:spChg chg="mod ord">
          <ac:chgData name="Guest User" userId="" providerId="Windows Live" clId="Web-{C03C53A2-B528-3EBC-8A1A-A3F6B07AD26F}" dt="2026-02-11T11:40:58.710" v="187"/>
          <ac:spMkLst>
            <pc:docMk/>
            <pc:sldMk cId="1134349439" sldId="259"/>
            <ac:spMk id="2" creationId="{D93FF784-9CC1-7967-9B0B-E8435C7CF693}"/>
          </ac:spMkLst>
        </pc:spChg>
        <pc:picChg chg="add mod">
          <ac:chgData name="Guest User" userId="" providerId="Windows Live" clId="Web-{C03C53A2-B528-3EBC-8A1A-A3F6B07AD26F}" dt="2026-02-11T11:41:16.210" v="191" actId="14100"/>
          <ac:picMkLst>
            <pc:docMk/>
            <pc:sldMk cId="1134349439" sldId="259"/>
            <ac:picMk id="3" creationId="{A551DE92-161A-3FFF-B7FB-7B7078A46A2F}"/>
          </ac:picMkLst>
        </pc:picChg>
        <pc:picChg chg="add mod">
          <ac:chgData name="Guest User" userId="" providerId="Windows Live" clId="Web-{C03C53A2-B528-3EBC-8A1A-A3F6B07AD26F}" dt="2026-02-11T11:46:36.388" v="206" actId="1076"/>
          <ac:picMkLst>
            <pc:docMk/>
            <pc:sldMk cId="1134349439" sldId="259"/>
            <ac:picMk id="4" creationId="{0FF9C450-090F-146F-8DCF-18416306803A}"/>
          </ac:picMkLst>
        </pc:picChg>
        <pc:picChg chg="mod ord modCrop">
          <ac:chgData name="Guest User" userId="" providerId="Windows Live" clId="Web-{C03C53A2-B528-3EBC-8A1A-A3F6B07AD26F}" dt="2026-02-11T11:40:58.710" v="187"/>
          <ac:picMkLst>
            <pc:docMk/>
            <pc:sldMk cId="1134349439" sldId="259"/>
            <ac:picMk id="9" creationId="{752B36BC-39F9-61D1-127F-3C2FF870844F}"/>
          </ac:picMkLst>
        </pc:picChg>
      </pc:sldChg>
      <pc:sldChg chg="addSp delSp modSp addAnim modAnim">
        <pc:chgData name="Guest User" userId="" providerId="Windows Live" clId="Web-{C03C53A2-B528-3EBC-8A1A-A3F6B07AD26F}" dt="2026-02-11T11:32:45.132" v="174" actId="20577"/>
        <pc:sldMkLst>
          <pc:docMk/>
          <pc:sldMk cId="4154632850" sldId="260"/>
        </pc:sldMkLst>
        <pc:spChg chg="add mod">
          <ac:chgData name="Guest User" userId="" providerId="Windows Live" clId="Web-{C03C53A2-B528-3EBC-8A1A-A3F6B07AD26F}" dt="2026-02-11T11:32:45.132" v="174" actId="20577"/>
          <ac:spMkLst>
            <pc:docMk/>
            <pc:sldMk cId="4154632850" sldId="260"/>
            <ac:spMk id="7" creationId="{3BAA7B64-B5F3-C6BF-D3E4-A028AA38636B}"/>
          </ac:spMkLst>
        </pc:spChg>
        <pc:spChg chg="add mod">
          <ac:chgData name="Guest User" userId="" providerId="Windows Live" clId="Web-{C03C53A2-B528-3EBC-8A1A-A3F6B07AD26F}" dt="2026-02-11T11:21:01.611" v="121" actId="20577"/>
          <ac:spMkLst>
            <pc:docMk/>
            <pc:sldMk cId="4154632850" sldId="260"/>
            <ac:spMk id="16" creationId="{01508306-1655-43C6-A0B7-120BEAB94CAB}"/>
          </ac:spMkLst>
        </pc:spChg>
        <pc:spChg chg="add mod">
          <ac:chgData name="Guest User" userId="" providerId="Windows Live" clId="Web-{C03C53A2-B528-3EBC-8A1A-A3F6B07AD26F}" dt="2026-02-11T11:26:11.940" v="145" actId="14100"/>
          <ac:spMkLst>
            <pc:docMk/>
            <pc:sldMk cId="4154632850" sldId="260"/>
            <ac:spMk id="18" creationId="{91FFB251-7A8F-38E3-FEA3-6DB701DA6506}"/>
          </ac:spMkLst>
        </pc:spChg>
      </pc:sldChg>
      <pc:sldChg chg="modSp">
        <pc:chgData name="Guest User" userId="" providerId="Windows Live" clId="Web-{C03C53A2-B528-3EBC-8A1A-A3F6B07AD26F}" dt="2026-02-11T11:43:00.419" v="199" actId="20577"/>
        <pc:sldMkLst>
          <pc:docMk/>
          <pc:sldMk cId="3523601987" sldId="265"/>
        </pc:sldMkLst>
      </pc:sldChg>
      <pc:sldChg chg="modSp">
        <pc:chgData name="Guest User" userId="" providerId="Windows Live" clId="Web-{C03C53A2-B528-3EBC-8A1A-A3F6B07AD26F}" dt="2026-02-11T11:58:50.223" v="234" actId="20577"/>
        <pc:sldMkLst>
          <pc:docMk/>
          <pc:sldMk cId="2876066586" sldId="272"/>
        </pc:sldMkLst>
        <pc:spChg chg="mod">
          <ac:chgData name="Guest User" userId="" providerId="Windows Live" clId="Web-{C03C53A2-B528-3EBC-8A1A-A3F6B07AD26F}" dt="2026-02-11T11:54:49.216" v="227" actId="20577"/>
          <ac:spMkLst>
            <pc:docMk/>
            <pc:sldMk cId="2876066586" sldId="272"/>
            <ac:spMk id="2" creationId="{D6936941-EFED-8926-FA6E-9BFE2A9B9DFE}"/>
          </ac:spMkLst>
        </pc:spChg>
      </pc:sldChg>
    </pc:docChg>
  </pc:docChgLst>
  <pc:docChgLst>
    <pc:chgData name="Guest User" providerId="Windows Live" clId="Web-{DD8DB095-C496-8893-A1E7-70A9BCFB79C3}"/>
    <pc:docChg chg="modSld">
      <pc:chgData name="Guest User" userId="" providerId="Windows Live" clId="Web-{DD8DB095-C496-8893-A1E7-70A9BCFB79C3}" dt="2026-02-07T16:33:08.115" v="674" actId="20577"/>
      <pc:docMkLst>
        <pc:docMk/>
      </pc:docMkLst>
      <pc:sldChg chg="modSp">
        <pc:chgData name="Guest User" userId="" providerId="Windows Live" clId="Web-{DD8DB095-C496-8893-A1E7-70A9BCFB79C3}" dt="2026-02-07T16:33:08.115" v="674" actId="20577"/>
        <pc:sldMkLst>
          <pc:docMk/>
          <pc:sldMk cId="4136258637" sldId="262"/>
        </pc:sldMkLst>
      </pc:sldChg>
    </pc:docChg>
  </pc:docChgLst>
  <pc:docChgLst>
    <pc:chgData name="Guest User" providerId="Windows Live" clId="Web-{4695960F-E1A5-330D-AE49-D40A3E0809C2}"/>
    <pc:docChg chg="modSld">
      <pc:chgData name="Guest User" userId="" providerId="Windows Live" clId="Web-{4695960F-E1A5-330D-AE49-D40A3E0809C2}" dt="2026-02-08T10:09:54.308" v="102" actId="20577"/>
      <pc:docMkLst>
        <pc:docMk/>
      </pc:docMkLst>
      <pc:sldChg chg="modSp">
        <pc:chgData name="Guest User" userId="" providerId="Windows Live" clId="Web-{4695960F-E1A5-330D-AE49-D40A3E0809C2}" dt="2026-02-08T10:09:54.308" v="102" actId="20577"/>
        <pc:sldMkLst>
          <pc:docMk/>
          <pc:sldMk cId="3523601987" sldId="265"/>
        </pc:sldMkLst>
      </pc:sldChg>
    </pc:docChg>
  </pc:docChgLst>
  <pc:docChgLst>
    <pc:chgData name="Guest User" providerId="Windows Live" clId="Web-{8C83D283-7BD9-7F6F-C017-9A980DA255D6}"/>
    <pc:docChg chg="modSld">
      <pc:chgData name="Guest User" userId="" providerId="Windows Live" clId="Web-{8C83D283-7BD9-7F6F-C017-9A980DA255D6}" dt="2026-02-08T05:27:21.493" v="4"/>
      <pc:docMkLst>
        <pc:docMk/>
      </pc:docMkLst>
      <pc:sldChg chg="addSp delSp modSp mod setBg">
        <pc:chgData name="Guest User" userId="" providerId="Windows Live" clId="Web-{8C83D283-7BD9-7F6F-C017-9A980DA255D6}" dt="2026-02-08T05:26:32.133" v="0"/>
        <pc:sldMkLst>
          <pc:docMk/>
          <pc:sldMk cId="1416326664" sldId="257"/>
        </pc:sldMkLst>
        <pc:spChg chg="add">
          <ac:chgData name="Guest User" userId="" providerId="Windows Live" clId="Web-{8C83D283-7BD9-7F6F-C017-9A980DA255D6}" dt="2026-02-08T05:26:32.133" v="0"/>
          <ac:spMkLst>
            <pc:docMk/>
            <pc:sldMk cId="1416326664" sldId="257"/>
            <ac:spMk id="25" creationId="{89EA2611-DCBA-4E97-A2B2-9A466E76BDA4}"/>
          </ac:spMkLst>
        </pc:spChg>
        <pc:spChg chg="add">
          <ac:chgData name="Guest User" userId="" providerId="Windows Live" clId="Web-{8C83D283-7BD9-7F6F-C017-9A980DA255D6}" dt="2026-02-08T05:26:32.133" v="0"/>
          <ac:spMkLst>
            <pc:docMk/>
            <pc:sldMk cId="1416326664" sldId="257"/>
            <ac:spMk id="27" creationId="{BBC615D1-6E12-40EF-915B-316CFDB550D5}"/>
          </ac:spMkLst>
        </pc:spChg>
        <pc:spChg chg="add">
          <ac:chgData name="Guest User" userId="" providerId="Windows Live" clId="Web-{8C83D283-7BD9-7F6F-C017-9A980DA255D6}" dt="2026-02-08T05:26:32.133" v="0"/>
          <ac:spMkLst>
            <pc:docMk/>
            <pc:sldMk cId="1416326664" sldId="257"/>
            <ac:spMk id="29" creationId="{B9797D36-DE1E-47CD-881A-6C1F5828261B}"/>
          </ac:spMkLst>
        </pc:spChg>
        <pc:spChg chg="add">
          <ac:chgData name="Guest User" userId="" providerId="Windows Live" clId="Web-{8C83D283-7BD9-7F6F-C017-9A980DA255D6}" dt="2026-02-08T05:26:32.133" v="0"/>
          <ac:spMkLst>
            <pc:docMk/>
            <pc:sldMk cId="1416326664" sldId="257"/>
            <ac:spMk id="31" creationId="{4A2FAF1F-F462-46AF-A9E6-CC93C4E2C359}"/>
          </ac:spMkLst>
        </pc:spChg>
        <pc:spChg chg="add">
          <ac:chgData name="Guest User" userId="" providerId="Windows Live" clId="Web-{8C83D283-7BD9-7F6F-C017-9A980DA255D6}" dt="2026-02-08T05:26:32.133" v="0"/>
          <ac:spMkLst>
            <pc:docMk/>
            <pc:sldMk cId="1416326664" sldId="257"/>
            <ac:spMk id="33" creationId="{7146BED8-BAE9-42C5-A3DD-7B946445DB8C}"/>
          </ac:spMkLst>
        </pc:spChg>
        <pc:spChg chg="add">
          <ac:chgData name="Guest User" userId="" providerId="Windows Live" clId="Web-{8C83D283-7BD9-7F6F-C017-9A980DA255D6}" dt="2026-02-08T05:26:32.133" v="0"/>
          <ac:spMkLst>
            <pc:docMk/>
            <pc:sldMk cId="1416326664" sldId="257"/>
            <ac:spMk id="35" creationId="{15765FE8-B62F-41E4-A73C-74C91A8FD945}"/>
          </ac:spMkLst>
        </pc:spChg>
      </pc:sldChg>
      <pc:sldChg chg="addSp delSp modSp mod setBg setClrOvrMap">
        <pc:chgData name="Guest User" userId="" providerId="Windows Live" clId="Web-{8C83D283-7BD9-7F6F-C017-9A980DA255D6}" dt="2026-02-08T05:27:21.493" v="4"/>
        <pc:sldMkLst>
          <pc:docMk/>
          <pc:sldMk cId="3148928569" sldId="270"/>
        </pc:sldMkLst>
        <pc:spChg chg="mod">
          <ac:chgData name="Guest User" userId="" providerId="Windows Live" clId="Web-{8C83D283-7BD9-7F6F-C017-9A980DA255D6}" dt="2026-02-08T05:27:21.493" v="4"/>
          <ac:spMkLst>
            <pc:docMk/>
            <pc:sldMk cId="3148928569" sldId="270"/>
            <ac:spMk id="6" creationId="{A6B8ABD8-1FC2-38B4-51A5-05C3E91DD6C1}"/>
          </ac:spMkLst>
        </pc:spChg>
      </pc:sldChg>
    </pc:docChg>
  </pc:docChgLst>
  <pc:docChgLst>
    <pc:chgData name="Guest User" providerId="Windows Live" clId="Web-{F9B53476-E05B-CBC2-F83B-A033EF58A365}"/>
    <pc:docChg chg="addSld modSld">
      <pc:chgData name="Guest User" userId="" providerId="Windows Live" clId="Web-{F9B53476-E05B-CBC2-F83B-A033EF58A365}" dt="2026-02-09T17:20:44.059" v="22" actId="20577"/>
      <pc:docMkLst>
        <pc:docMk/>
      </pc:docMkLst>
      <pc:sldChg chg="modSp new">
        <pc:chgData name="Guest User" userId="" providerId="Windows Live" clId="Web-{F9B53476-E05B-CBC2-F83B-A033EF58A365}" dt="2026-02-09T17:20:44.059" v="22" actId="20577"/>
        <pc:sldMkLst>
          <pc:docMk/>
          <pc:sldMk cId="2876066586" sldId="272"/>
        </pc:sldMkLst>
        <pc:spChg chg="mod">
          <ac:chgData name="Guest User" userId="" providerId="Windows Live" clId="Web-{F9B53476-E05B-CBC2-F83B-A033EF58A365}" dt="2026-02-09T17:19:38.918" v="11" actId="20577"/>
          <ac:spMkLst>
            <pc:docMk/>
            <pc:sldMk cId="2876066586" sldId="272"/>
            <ac:spMk id="2" creationId="{D6936941-EFED-8926-FA6E-9BFE2A9B9DFE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kE9trLGYZFJwXPpB5WF2h2jFwY6ngCiD?usp=sharing" TargetMode="External"/><Relationship Id="rId2" Type="http://schemas.openxmlformats.org/officeDocument/2006/relationships/hyperlink" Target="https://colab.research.google.com/drive/1qa2yYFZ3lrswQo6-6lT6ptRpi37si3Ef?usp=sharing" TargetMode="External"/><Relationship Id="rId1" Type="http://schemas.openxmlformats.org/officeDocument/2006/relationships/hyperlink" Target="https://drive.google.com/file/d/1e9WoX-K2fT4fJksgoNNA6Ng05KKE_d4R/view?usp=sharing" TargetMode="External"/><Relationship Id="rId4" Type="http://schemas.openxmlformats.org/officeDocument/2006/relationships/hyperlink" Target="https://colab.research.google.com/drive/1gTCVgyKnSP-H7gP3bL6A82bkqvqM0P8o?usp=sharing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kE9trLGYZFJwXPpB5WF2h2jFwY6ngCiD?usp=sharing" TargetMode="External"/><Relationship Id="rId2" Type="http://schemas.openxmlformats.org/officeDocument/2006/relationships/hyperlink" Target="https://colab.research.google.com/drive/1qa2yYFZ3lrswQo6-6lT6ptRpi37si3Ef?usp=sharing" TargetMode="External"/><Relationship Id="rId1" Type="http://schemas.openxmlformats.org/officeDocument/2006/relationships/hyperlink" Target="https://drive.google.com/file/d/1e9WoX-K2fT4fJksgoNNA6Ng05KKE_d4R/view?usp=sharing" TargetMode="External"/><Relationship Id="rId4" Type="http://schemas.openxmlformats.org/officeDocument/2006/relationships/hyperlink" Target="https://colab.research.google.com/drive/1gTCVgyKnSP-H7gP3bL6A82bkqvqM0P8o?usp=sharin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5B3FB1-74AE-421A-A151-2F3A31062F6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C82C6E9-B49F-4FF8-B87A-F2421364AAAB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1"/>
            </a:rPr>
            <a:t>Link for the Presentation video</a:t>
          </a:r>
          <a:endParaRPr lang="en-US"/>
        </a:p>
      </dgm:t>
    </dgm:pt>
    <dgm:pt modelId="{3BF402A6-482F-4237-A9C9-672C11ABCCFC}" type="parTrans" cxnId="{B6A755E5-ACBC-4248-8E1A-CB4289F1EE21}">
      <dgm:prSet/>
      <dgm:spPr/>
      <dgm:t>
        <a:bodyPr/>
        <a:lstStyle/>
        <a:p>
          <a:endParaRPr lang="en-US"/>
        </a:p>
      </dgm:t>
    </dgm:pt>
    <dgm:pt modelId="{2CA21540-397F-4953-BBD3-B52068556591}" type="sibTrans" cxnId="{B6A755E5-ACBC-4248-8E1A-CB4289F1EE21}">
      <dgm:prSet/>
      <dgm:spPr/>
      <dgm:t>
        <a:bodyPr/>
        <a:lstStyle/>
        <a:p>
          <a:endParaRPr lang="en-US"/>
        </a:p>
      </dgm:t>
    </dgm:pt>
    <dgm:pt modelId="{FEE205AB-EFF0-4B1D-963F-3959E48874A6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2"/>
            </a:rPr>
            <a:t>Week 01: Analyse the Data</a:t>
          </a:r>
          <a:endParaRPr lang="en-US"/>
        </a:p>
      </dgm:t>
    </dgm:pt>
    <dgm:pt modelId="{EFEFADF1-B663-437F-9CE4-BC3EB794EDB1}" type="parTrans" cxnId="{CDFDD6DF-2496-47B6-8D19-ADF646B6F628}">
      <dgm:prSet/>
      <dgm:spPr/>
      <dgm:t>
        <a:bodyPr/>
        <a:lstStyle/>
        <a:p>
          <a:endParaRPr lang="en-US"/>
        </a:p>
      </dgm:t>
    </dgm:pt>
    <dgm:pt modelId="{6AFE7564-E764-4941-B5DB-15E4C88B5BAE}" type="sibTrans" cxnId="{CDFDD6DF-2496-47B6-8D19-ADF646B6F628}">
      <dgm:prSet/>
      <dgm:spPr/>
      <dgm:t>
        <a:bodyPr/>
        <a:lstStyle/>
        <a:p>
          <a:endParaRPr lang="en-US"/>
        </a:p>
      </dgm:t>
    </dgm:pt>
    <dgm:pt modelId="{D4809F46-7370-4C09-9292-FEF043DF5017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3"/>
            </a:rPr>
            <a:t>Week 02: EDA on the Data</a:t>
          </a:r>
          <a:endParaRPr lang="en-US"/>
        </a:p>
      </dgm:t>
    </dgm:pt>
    <dgm:pt modelId="{A4DDDB84-9BE0-407D-BAA9-BCE2C2A65766}" type="parTrans" cxnId="{463EE13A-4A37-48CF-9F89-DF308B8E1634}">
      <dgm:prSet/>
      <dgm:spPr/>
      <dgm:t>
        <a:bodyPr/>
        <a:lstStyle/>
        <a:p>
          <a:endParaRPr lang="en-US"/>
        </a:p>
      </dgm:t>
    </dgm:pt>
    <dgm:pt modelId="{C9C5C746-221C-45FB-99BE-84C16219E8F4}" type="sibTrans" cxnId="{463EE13A-4A37-48CF-9F89-DF308B8E1634}">
      <dgm:prSet/>
      <dgm:spPr/>
      <dgm:t>
        <a:bodyPr/>
        <a:lstStyle/>
        <a:p>
          <a:endParaRPr lang="en-US"/>
        </a:p>
      </dgm:t>
    </dgm:pt>
    <dgm:pt modelId="{A6D2C6CF-FD89-4D94-A906-5C3959698986}">
      <dgm:prSet/>
      <dgm:spPr/>
      <dgm:t>
        <a:bodyPr/>
        <a:lstStyle/>
        <a:p>
          <a:r>
            <a:rPr lang="en-US" b="0" i="0">
              <a:hlinkClick xmlns:r="http://schemas.openxmlformats.org/officeDocument/2006/relationships" r:id="rId4"/>
            </a:rPr>
            <a:t>Week 03: Model Trainning</a:t>
          </a:r>
          <a:endParaRPr lang="en-US"/>
        </a:p>
      </dgm:t>
    </dgm:pt>
    <dgm:pt modelId="{B55EB769-A67A-43AF-9BB2-C19A4F19CE72}" type="parTrans" cxnId="{D76E24D0-34F9-435A-8D5F-59A56DA58F09}">
      <dgm:prSet/>
      <dgm:spPr/>
      <dgm:t>
        <a:bodyPr/>
        <a:lstStyle/>
        <a:p>
          <a:endParaRPr lang="en-US"/>
        </a:p>
      </dgm:t>
    </dgm:pt>
    <dgm:pt modelId="{CAE7D6D5-77E7-4C5B-BD97-1321C51EB8ED}" type="sibTrans" cxnId="{D76E24D0-34F9-435A-8D5F-59A56DA58F09}">
      <dgm:prSet/>
      <dgm:spPr/>
      <dgm:t>
        <a:bodyPr/>
        <a:lstStyle/>
        <a:p>
          <a:endParaRPr lang="en-US"/>
        </a:p>
      </dgm:t>
    </dgm:pt>
    <dgm:pt modelId="{EA9D789A-8E17-4DA2-93BD-492383CFFE96}" type="pres">
      <dgm:prSet presAssocID="{755B3FB1-74AE-421A-A151-2F3A31062F6F}" presName="linear" presStyleCnt="0">
        <dgm:presLayoutVars>
          <dgm:animLvl val="lvl"/>
          <dgm:resizeHandles val="exact"/>
        </dgm:presLayoutVars>
      </dgm:prSet>
      <dgm:spPr/>
    </dgm:pt>
    <dgm:pt modelId="{53B9B537-0E08-4759-91B4-772AEA0DD887}" type="pres">
      <dgm:prSet presAssocID="{7C82C6E9-B49F-4FF8-B87A-F2421364AAA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E4498C1-570A-4846-A260-6FF27096EE50}" type="pres">
      <dgm:prSet presAssocID="{2CA21540-397F-4953-BBD3-B52068556591}" presName="spacer" presStyleCnt="0"/>
      <dgm:spPr/>
    </dgm:pt>
    <dgm:pt modelId="{F1C6A220-4D35-4163-A9EB-124BF2754D4B}" type="pres">
      <dgm:prSet presAssocID="{FEE205AB-EFF0-4B1D-963F-3959E48874A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77A19F9-672D-4EA6-BC7B-2895198436EB}" type="pres">
      <dgm:prSet presAssocID="{6AFE7564-E764-4941-B5DB-15E4C88B5BAE}" presName="spacer" presStyleCnt="0"/>
      <dgm:spPr/>
    </dgm:pt>
    <dgm:pt modelId="{A18CFCCB-D884-44C0-A5D7-DF41E8D96F43}" type="pres">
      <dgm:prSet presAssocID="{D4809F46-7370-4C09-9292-FEF043DF501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1330A59-278A-410D-914C-A91FA3371DD8}" type="pres">
      <dgm:prSet presAssocID="{C9C5C746-221C-45FB-99BE-84C16219E8F4}" presName="spacer" presStyleCnt="0"/>
      <dgm:spPr/>
    </dgm:pt>
    <dgm:pt modelId="{5B5125A6-7890-4A10-A17B-B3992858861C}" type="pres">
      <dgm:prSet presAssocID="{A6D2C6CF-FD89-4D94-A906-5C395969898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CE99618-8871-4A93-A424-73506475A5A8}" type="presOf" srcId="{7C82C6E9-B49F-4FF8-B87A-F2421364AAAB}" destId="{53B9B537-0E08-4759-91B4-772AEA0DD887}" srcOrd="0" destOrd="0" presId="urn:microsoft.com/office/officeart/2005/8/layout/vList2"/>
    <dgm:cxn modelId="{463EE13A-4A37-48CF-9F89-DF308B8E1634}" srcId="{755B3FB1-74AE-421A-A151-2F3A31062F6F}" destId="{D4809F46-7370-4C09-9292-FEF043DF5017}" srcOrd="2" destOrd="0" parTransId="{A4DDDB84-9BE0-407D-BAA9-BCE2C2A65766}" sibTransId="{C9C5C746-221C-45FB-99BE-84C16219E8F4}"/>
    <dgm:cxn modelId="{47A63C64-AFFD-40ED-93E7-7C5A16252E70}" type="presOf" srcId="{FEE205AB-EFF0-4B1D-963F-3959E48874A6}" destId="{F1C6A220-4D35-4163-A9EB-124BF2754D4B}" srcOrd="0" destOrd="0" presId="urn:microsoft.com/office/officeart/2005/8/layout/vList2"/>
    <dgm:cxn modelId="{ADFAD173-AB76-4F03-B727-DFB87AC3948D}" type="presOf" srcId="{755B3FB1-74AE-421A-A151-2F3A31062F6F}" destId="{EA9D789A-8E17-4DA2-93BD-492383CFFE96}" srcOrd="0" destOrd="0" presId="urn:microsoft.com/office/officeart/2005/8/layout/vList2"/>
    <dgm:cxn modelId="{826AD584-3175-4F59-AAEE-76B52A2CFAB0}" type="presOf" srcId="{D4809F46-7370-4C09-9292-FEF043DF5017}" destId="{A18CFCCB-D884-44C0-A5D7-DF41E8D96F43}" srcOrd="0" destOrd="0" presId="urn:microsoft.com/office/officeart/2005/8/layout/vList2"/>
    <dgm:cxn modelId="{D76E24D0-34F9-435A-8D5F-59A56DA58F09}" srcId="{755B3FB1-74AE-421A-A151-2F3A31062F6F}" destId="{A6D2C6CF-FD89-4D94-A906-5C3959698986}" srcOrd="3" destOrd="0" parTransId="{B55EB769-A67A-43AF-9BB2-C19A4F19CE72}" sibTransId="{CAE7D6D5-77E7-4C5B-BD97-1321C51EB8ED}"/>
    <dgm:cxn modelId="{BF7860D0-F7D0-4DC5-A641-5A867A6A32F8}" type="presOf" srcId="{A6D2C6CF-FD89-4D94-A906-5C3959698986}" destId="{5B5125A6-7890-4A10-A17B-B3992858861C}" srcOrd="0" destOrd="0" presId="urn:microsoft.com/office/officeart/2005/8/layout/vList2"/>
    <dgm:cxn modelId="{CDFDD6DF-2496-47B6-8D19-ADF646B6F628}" srcId="{755B3FB1-74AE-421A-A151-2F3A31062F6F}" destId="{FEE205AB-EFF0-4B1D-963F-3959E48874A6}" srcOrd="1" destOrd="0" parTransId="{EFEFADF1-B663-437F-9CE4-BC3EB794EDB1}" sibTransId="{6AFE7564-E764-4941-B5DB-15E4C88B5BAE}"/>
    <dgm:cxn modelId="{B6A755E5-ACBC-4248-8E1A-CB4289F1EE21}" srcId="{755B3FB1-74AE-421A-A151-2F3A31062F6F}" destId="{7C82C6E9-B49F-4FF8-B87A-F2421364AAAB}" srcOrd="0" destOrd="0" parTransId="{3BF402A6-482F-4237-A9C9-672C11ABCCFC}" sibTransId="{2CA21540-397F-4953-BBD3-B52068556591}"/>
    <dgm:cxn modelId="{08AF7DDB-FEB1-4E39-A3AA-3A0A531A4B4E}" type="presParOf" srcId="{EA9D789A-8E17-4DA2-93BD-492383CFFE96}" destId="{53B9B537-0E08-4759-91B4-772AEA0DD887}" srcOrd="0" destOrd="0" presId="urn:microsoft.com/office/officeart/2005/8/layout/vList2"/>
    <dgm:cxn modelId="{E819C9D0-75CE-4005-A9C5-3EFEC01DB5E0}" type="presParOf" srcId="{EA9D789A-8E17-4DA2-93BD-492383CFFE96}" destId="{3E4498C1-570A-4846-A260-6FF27096EE50}" srcOrd="1" destOrd="0" presId="urn:microsoft.com/office/officeart/2005/8/layout/vList2"/>
    <dgm:cxn modelId="{86DF76BB-8776-4F38-8FCC-5B2A3A980C4C}" type="presParOf" srcId="{EA9D789A-8E17-4DA2-93BD-492383CFFE96}" destId="{F1C6A220-4D35-4163-A9EB-124BF2754D4B}" srcOrd="2" destOrd="0" presId="urn:microsoft.com/office/officeart/2005/8/layout/vList2"/>
    <dgm:cxn modelId="{AF56E60F-32AF-4E31-865C-720C81DE9158}" type="presParOf" srcId="{EA9D789A-8E17-4DA2-93BD-492383CFFE96}" destId="{177A19F9-672D-4EA6-BC7B-2895198436EB}" srcOrd="3" destOrd="0" presId="urn:microsoft.com/office/officeart/2005/8/layout/vList2"/>
    <dgm:cxn modelId="{0C50109C-02C6-4043-B232-11BCED3F0608}" type="presParOf" srcId="{EA9D789A-8E17-4DA2-93BD-492383CFFE96}" destId="{A18CFCCB-D884-44C0-A5D7-DF41E8D96F43}" srcOrd="4" destOrd="0" presId="urn:microsoft.com/office/officeart/2005/8/layout/vList2"/>
    <dgm:cxn modelId="{364EBCAE-E0A4-46B9-A52F-EE22F4A00E9E}" type="presParOf" srcId="{EA9D789A-8E17-4DA2-93BD-492383CFFE96}" destId="{E1330A59-278A-410D-914C-A91FA3371DD8}" srcOrd="5" destOrd="0" presId="urn:microsoft.com/office/officeart/2005/8/layout/vList2"/>
    <dgm:cxn modelId="{2553BDC8-3255-4384-A475-D4906C8AC929}" type="presParOf" srcId="{EA9D789A-8E17-4DA2-93BD-492383CFFE96}" destId="{5B5125A6-7890-4A10-A17B-B3992858861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9B537-0E08-4759-91B4-772AEA0DD887}">
      <dsp:nvSpPr>
        <dsp:cNvPr id="0" name=""/>
        <dsp:cNvSpPr/>
      </dsp:nvSpPr>
      <dsp:spPr>
        <a:xfrm>
          <a:off x="0" y="950063"/>
          <a:ext cx="6391275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>
              <a:hlinkClick xmlns:r="http://schemas.openxmlformats.org/officeDocument/2006/relationships" r:id="rId1"/>
            </a:rPr>
            <a:t>Link for the Presentation video</a:t>
          </a:r>
          <a:endParaRPr lang="en-US" sz="3200" kern="1200"/>
        </a:p>
      </dsp:txBody>
      <dsp:txXfrm>
        <a:off x="37467" y="987530"/>
        <a:ext cx="6316341" cy="692586"/>
      </dsp:txXfrm>
    </dsp:sp>
    <dsp:sp modelId="{F1C6A220-4D35-4163-A9EB-124BF2754D4B}">
      <dsp:nvSpPr>
        <dsp:cNvPr id="0" name=""/>
        <dsp:cNvSpPr/>
      </dsp:nvSpPr>
      <dsp:spPr>
        <a:xfrm>
          <a:off x="0" y="1809743"/>
          <a:ext cx="6391275" cy="767520"/>
        </a:xfrm>
        <a:prstGeom prst="roundRect">
          <a:avLst/>
        </a:prstGeom>
        <a:solidFill>
          <a:schemeClr val="accent2">
            <a:hueOff val="-6588574"/>
            <a:satOff val="30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>
              <a:hlinkClick xmlns:r="http://schemas.openxmlformats.org/officeDocument/2006/relationships" r:id="rId2"/>
            </a:rPr>
            <a:t>Week 01: Analyse the Data</a:t>
          </a:r>
          <a:endParaRPr lang="en-US" sz="3200" kern="1200"/>
        </a:p>
      </dsp:txBody>
      <dsp:txXfrm>
        <a:off x="37467" y="1847210"/>
        <a:ext cx="6316341" cy="692586"/>
      </dsp:txXfrm>
    </dsp:sp>
    <dsp:sp modelId="{A18CFCCB-D884-44C0-A5D7-DF41E8D96F43}">
      <dsp:nvSpPr>
        <dsp:cNvPr id="0" name=""/>
        <dsp:cNvSpPr/>
      </dsp:nvSpPr>
      <dsp:spPr>
        <a:xfrm>
          <a:off x="0" y="2669423"/>
          <a:ext cx="6391275" cy="767520"/>
        </a:xfrm>
        <a:prstGeom prst="roundRect">
          <a:avLst/>
        </a:prstGeom>
        <a:solidFill>
          <a:schemeClr val="accent2">
            <a:hueOff val="-13177148"/>
            <a:satOff val="6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>
              <a:hlinkClick xmlns:r="http://schemas.openxmlformats.org/officeDocument/2006/relationships" r:id="rId3"/>
            </a:rPr>
            <a:t>Week 02: EDA on the Data</a:t>
          </a:r>
          <a:endParaRPr lang="en-US" sz="3200" kern="1200"/>
        </a:p>
      </dsp:txBody>
      <dsp:txXfrm>
        <a:off x="37467" y="2706890"/>
        <a:ext cx="6316341" cy="692586"/>
      </dsp:txXfrm>
    </dsp:sp>
    <dsp:sp modelId="{5B5125A6-7890-4A10-A17B-B3992858861C}">
      <dsp:nvSpPr>
        <dsp:cNvPr id="0" name=""/>
        <dsp:cNvSpPr/>
      </dsp:nvSpPr>
      <dsp:spPr>
        <a:xfrm>
          <a:off x="0" y="3529103"/>
          <a:ext cx="6391275" cy="767520"/>
        </a:xfrm>
        <a:prstGeom prst="roundRect">
          <a:avLst/>
        </a:prstGeom>
        <a:solidFill>
          <a:schemeClr val="accent2">
            <a:hueOff val="-19765721"/>
            <a:satOff val="901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>
              <a:hlinkClick xmlns:r="http://schemas.openxmlformats.org/officeDocument/2006/relationships" r:id="rId4"/>
            </a:rPr>
            <a:t>Week 03: Model Trainning</a:t>
          </a:r>
          <a:endParaRPr lang="en-US" sz="3200" kern="1200"/>
        </a:p>
      </dsp:txBody>
      <dsp:txXfrm>
        <a:off x="37467" y="3566570"/>
        <a:ext cx="6316341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2/13/2026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2/13/2026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2/13/2026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2/13/2026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2/13/2026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drive/1gTCVgyKnSP-H7gP3bL6A82bkqvqM0P8o?usp=sharing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A6197B-2C92-2E27-0A6C-EC4497979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81" y="922728"/>
            <a:ext cx="3179094" cy="476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4F2FB3-1E7E-B794-B61A-989164499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7941" y="1700893"/>
            <a:ext cx="8825658" cy="1741220"/>
          </a:xfrm>
        </p:spPr>
        <p:txBody>
          <a:bodyPr/>
          <a:lstStyle/>
          <a:p>
            <a:r>
              <a:rPr lang="en-IN"/>
              <a:t>AI Powered Data Analysis Remote Internship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9AE05A-4CF8-37B2-B637-B8344B3B2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3291" y="4174937"/>
            <a:ext cx="1957218" cy="2022120"/>
          </a:xfrm>
        </p:spPr>
        <p:txBody>
          <a:bodyPr>
            <a:normAutofit/>
          </a:bodyPr>
          <a:lstStyle/>
          <a:p>
            <a:r>
              <a:rPr lang="en-IN" b="1"/>
              <a:t>Preta</a:t>
            </a:r>
          </a:p>
          <a:p>
            <a:r>
              <a:rPr lang="en-IN" b="1"/>
              <a:t>Kashish</a:t>
            </a:r>
          </a:p>
          <a:p>
            <a:r>
              <a:rPr lang="en-IN" b="1"/>
              <a:t>Angela</a:t>
            </a:r>
          </a:p>
          <a:p>
            <a:r>
              <a:rPr lang="en-IN" b="1" err="1"/>
              <a:t>irakli</a:t>
            </a:r>
            <a:endParaRPr lang="en-IN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C26FA0-C0EF-E98A-4E11-22FDCD7D1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80" y="1870706"/>
            <a:ext cx="1401412" cy="1401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1B8B2A-E9FC-6133-4C26-99209BCC9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686" y="737507"/>
            <a:ext cx="963386" cy="963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EA47F1-8951-DFB6-6A18-59C88ED2EA49}"/>
              </a:ext>
            </a:extLst>
          </p:cNvPr>
          <p:cNvSpPr txBox="1"/>
          <p:nvPr/>
        </p:nvSpPr>
        <p:spPr>
          <a:xfrm>
            <a:off x="5116286" y="3429000"/>
            <a:ext cx="195942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IN" sz="4000">
                <a:solidFill>
                  <a:schemeClr val="bg1"/>
                </a:solidFill>
                <a:latin typeface="Angsana New"/>
                <a:cs typeface="Angsana New"/>
              </a:rPr>
              <a:t>TEAM - 8</a:t>
            </a:r>
            <a:endParaRPr lang="en-US" sz="4000">
              <a:solidFill>
                <a:schemeClr val="bg1"/>
              </a:solidFill>
              <a:latin typeface="Angsana New"/>
              <a:cs typeface="Angsana New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DA3733D-520A-24D6-12E8-DC0B4BC24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6463" y="4174937"/>
            <a:ext cx="1846625" cy="1873219"/>
          </a:xfrm>
        </p:spPr>
        <p:txBody>
          <a:bodyPr>
            <a:noAutofit/>
          </a:bodyPr>
          <a:lstStyle/>
          <a:p>
            <a:r>
              <a:rPr lang="en-IN" b="1"/>
              <a:t>Israel</a:t>
            </a:r>
          </a:p>
          <a:p>
            <a:r>
              <a:rPr lang="en-IN" b="1"/>
              <a:t>Vatsal</a:t>
            </a:r>
          </a:p>
          <a:p>
            <a:r>
              <a:rPr lang="en-IN" b="1"/>
              <a:t>Riyanshi</a:t>
            </a:r>
          </a:p>
          <a:p>
            <a:r>
              <a:rPr lang="en-IN" b="1"/>
              <a:t>Bridgitte</a:t>
            </a:r>
          </a:p>
          <a:p>
            <a:pPr marL="342900" indent="-342900"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74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93913-E7B9-FE38-AA08-1D715898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D7843-8194-FBB2-19BD-39799D1B6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Dataset cleaned, validated and prepared for analysis.</a:t>
            </a:r>
          </a:p>
          <a:p>
            <a:r>
              <a:rPr lang="en-US"/>
              <a:t>Key engagement trends  identified  across regions, demographics, and opportunity types.</a:t>
            </a:r>
          </a:p>
          <a:p>
            <a:r>
              <a:rPr lang="en-US"/>
              <a:t>Predictive modeling  revealed major churn drivers (age,  application timing,  participation  level.</a:t>
            </a:r>
          </a:p>
          <a:p>
            <a:r>
              <a:rPr lang="en-US"/>
              <a:t>Insight supports  targeted retention strategies and better learner engagement.</a:t>
            </a:r>
          </a:p>
          <a:p>
            <a:r>
              <a:rPr lang="en-US"/>
              <a:t>Project demonstrates practical data analytics workflow from cleaning to prediction.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3" descr="A purple and white background with text and graphics&#10;&#10;AI-generated content may be incorrect.">
            <a:extLst>
              <a:ext uri="{FF2B5EF4-FFF2-40B4-BE49-F238E27FC236}">
                <a16:creationId xmlns:a16="http://schemas.microsoft.com/office/drawing/2014/main" id="{0072CEBB-0491-D01F-B59F-B8887DC6A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452438"/>
            <a:ext cx="11287125" cy="6155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4C1CF7-6C0E-E763-0045-887B8BE68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25" y="-38101"/>
            <a:ext cx="688181" cy="11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9582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65EF-A9CC-6944-A37A-6837D0AC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Internship Reflection</a:t>
            </a:r>
            <a:endParaRPr lang="en-US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3B458A6-705F-B87F-1058-5433F061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4" y="392906"/>
            <a:ext cx="11251407" cy="6107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B1C1A2-F347-9753-56BD-1D14CE1CE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25" y="-38101"/>
            <a:ext cx="688181" cy="11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01987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936941-EFED-8926-FA6E-9BFE2A9B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7"/>
            <a:ext cx="2942210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Reference Links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14712151-4FEE-BF4D-E3B4-3CA67DFF16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9354116"/>
              </p:ext>
            </p:extLst>
          </p:nvPr>
        </p:nvGraphicFramePr>
        <p:xfrm>
          <a:off x="5194300" y="808038"/>
          <a:ext cx="6391275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7606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1616407-3E4D-4469-BDAF-3837EBF9F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9AF1E17-E2EA-4DFA-ABA4-1FF1F27FA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id="{5B254329-6146-42F5-9E30-4BB7D9457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880752" y="1770635"/>
            <a:ext cx="3346744" cy="612847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" name="Picture 1" descr="A purple and white background with text&#10;&#10;AI-generated content may be incorrect.">
            <a:extLst>
              <a:ext uri="{FF2B5EF4-FFF2-40B4-BE49-F238E27FC236}">
                <a16:creationId xmlns:a16="http://schemas.microsoft.com/office/drawing/2014/main" id="{F857DE9A-B7DC-5394-8E44-04CABACB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56" b="7088"/>
          <a:stretch>
            <a:fillRect/>
          </a:stretch>
        </p:blipFill>
        <p:spPr>
          <a:xfrm>
            <a:off x="2260148" y="643467"/>
            <a:ext cx="9288385" cy="5571066"/>
          </a:xfrm>
          <a:custGeom>
            <a:avLst/>
            <a:gdLst/>
            <a:ahLst/>
            <a:cxnLst/>
            <a:rect l="l" t="t" r="r" b="b"/>
            <a:pathLst>
              <a:path w="6933502" h="5571066">
                <a:moveTo>
                  <a:pt x="55276" y="0"/>
                </a:moveTo>
                <a:lnTo>
                  <a:pt x="6933502" y="0"/>
                </a:lnTo>
                <a:lnTo>
                  <a:pt x="6933502" y="5571066"/>
                </a:lnTo>
                <a:lnTo>
                  <a:pt x="0" y="5571066"/>
                </a:lnTo>
                <a:lnTo>
                  <a:pt x="0" y="5571065"/>
                </a:lnTo>
                <a:lnTo>
                  <a:pt x="50061" y="5571065"/>
                </a:lnTo>
                <a:lnTo>
                  <a:pt x="58753" y="5504841"/>
                </a:lnTo>
                <a:lnTo>
                  <a:pt x="73023" y="5397085"/>
                </a:lnTo>
                <a:lnTo>
                  <a:pt x="88078" y="5277828"/>
                </a:lnTo>
                <a:lnTo>
                  <a:pt x="103917" y="5143437"/>
                </a:lnTo>
                <a:lnTo>
                  <a:pt x="120697" y="4996938"/>
                </a:lnTo>
                <a:lnTo>
                  <a:pt x="137476" y="4837726"/>
                </a:lnTo>
                <a:lnTo>
                  <a:pt x="154570" y="4668224"/>
                </a:lnTo>
                <a:lnTo>
                  <a:pt x="170408" y="4485403"/>
                </a:lnTo>
                <a:lnTo>
                  <a:pt x="185620" y="4294107"/>
                </a:lnTo>
                <a:lnTo>
                  <a:pt x="199420" y="4091914"/>
                </a:lnTo>
                <a:lnTo>
                  <a:pt x="212593" y="3881246"/>
                </a:lnTo>
                <a:lnTo>
                  <a:pt x="224982" y="3661498"/>
                </a:lnTo>
                <a:lnTo>
                  <a:pt x="229373" y="3548900"/>
                </a:lnTo>
                <a:lnTo>
                  <a:pt x="234234" y="3433880"/>
                </a:lnTo>
                <a:lnTo>
                  <a:pt x="238782" y="3317044"/>
                </a:lnTo>
                <a:lnTo>
                  <a:pt x="241761" y="3199603"/>
                </a:lnTo>
                <a:lnTo>
                  <a:pt x="244427" y="3079740"/>
                </a:lnTo>
                <a:lnTo>
                  <a:pt x="247250" y="2958667"/>
                </a:lnTo>
                <a:lnTo>
                  <a:pt x="249132" y="2835172"/>
                </a:lnTo>
                <a:lnTo>
                  <a:pt x="249132" y="2710467"/>
                </a:lnTo>
                <a:lnTo>
                  <a:pt x="250073" y="2584550"/>
                </a:lnTo>
                <a:lnTo>
                  <a:pt x="249132" y="2457423"/>
                </a:lnTo>
                <a:lnTo>
                  <a:pt x="247250" y="2328480"/>
                </a:lnTo>
                <a:lnTo>
                  <a:pt x="245525" y="2199537"/>
                </a:lnTo>
                <a:lnTo>
                  <a:pt x="241761" y="2068778"/>
                </a:lnTo>
                <a:lnTo>
                  <a:pt x="237841" y="1936808"/>
                </a:lnTo>
                <a:lnTo>
                  <a:pt x="233293" y="1804838"/>
                </a:lnTo>
                <a:lnTo>
                  <a:pt x="226863" y="1671657"/>
                </a:lnTo>
                <a:lnTo>
                  <a:pt x="219179" y="1537265"/>
                </a:lnTo>
                <a:lnTo>
                  <a:pt x="211809" y="1402269"/>
                </a:lnTo>
                <a:lnTo>
                  <a:pt x="202400" y="1267272"/>
                </a:lnTo>
                <a:lnTo>
                  <a:pt x="191109" y="1130459"/>
                </a:lnTo>
                <a:lnTo>
                  <a:pt x="179818" y="995462"/>
                </a:lnTo>
                <a:lnTo>
                  <a:pt x="166801" y="858044"/>
                </a:lnTo>
                <a:lnTo>
                  <a:pt x="152531" y="720020"/>
                </a:lnTo>
                <a:lnTo>
                  <a:pt x="137476" y="583812"/>
                </a:lnTo>
                <a:lnTo>
                  <a:pt x="119912" y="445789"/>
                </a:lnTo>
                <a:lnTo>
                  <a:pt x="101094" y="308370"/>
                </a:lnTo>
                <a:lnTo>
                  <a:pt x="82432" y="170347"/>
                </a:lnTo>
                <a:lnTo>
                  <a:pt x="60635" y="32929"/>
                </a:lnTo>
                <a:close/>
              </a:path>
            </a:pathLst>
          </a:cu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2BE43CF-5A8F-4260-9B74-14E5BE9D6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59283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02C8-91FD-7FE8-D61D-610309B6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Dataset Overview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3DCF0-A0FE-99D1-8D2B-3EA9276AD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68027"/>
            <a:ext cx="8825659" cy="8255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/>
              <a:t>The given dataset consists of 16 columns (features), and 8558 entries and the features names and types as follows: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79509B3-70A1-53FC-649C-2EDE573CC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706" y="4281407"/>
            <a:ext cx="8825659" cy="825500"/>
          </a:xfrm>
        </p:spPr>
        <p:txBody>
          <a:bodyPr/>
          <a:lstStyle/>
          <a:p>
            <a:r>
              <a:rPr lang="en-IN"/>
              <a:t>That is changed data type: 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12BE8C-ED7C-AEDC-E3E8-BF19AE785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704" y="4694556"/>
            <a:ext cx="7994097" cy="1523114"/>
          </a:xfrm>
          <a:prstGeom prst="rect">
            <a:avLst/>
          </a:prstGeom>
        </p:spPr>
      </p:pic>
      <p:pic>
        <p:nvPicPr>
          <p:cNvPr id="5" name="Picture 4" descr="A white rectangular object with blue text&#10;&#10;AI-generated content may be incorrect.">
            <a:extLst>
              <a:ext uri="{FF2B5EF4-FFF2-40B4-BE49-F238E27FC236}">
                <a16:creationId xmlns:a16="http://schemas.microsoft.com/office/drawing/2014/main" id="{5F12AB59-8933-5703-D0D9-E4946001A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043" y="2913861"/>
            <a:ext cx="7995480" cy="1372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F78013-11EE-C7D5-1053-81D05906A263}"/>
              </a:ext>
            </a:extLst>
          </p:cNvPr>
          <p:cNvSpPr txBox="1"/>
          <p:nvPr/>
        </p:nvSpPr>
        <p:spPr>
          <a:xfrm>
            <a:off x="10506768" y="5687414"/>
            <a:ext cx="16649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Tools used</a:t>
            </a:r>
          </a:p>
        </p:txBody>
      </p:sp>
      <p:pic>
        <p:nvPicPr>
          <p:cNvPr id="7" name="Picture 6" descr="Microsoft Excel logo. Spreadsheet ...">
            <a:extLst>
              <a:ext uri="{FF2B5EF4-FFF2-40B4-BE49-F238E27FC236}">
                <a16:creationId xmlns:a16="http://schemas.microsoft.com/office/drawing/2014/main" id="{AF9D228F-C2F0-BB6B-19C8-ED7C85C35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6759" y="6212262"/>
            <a:ext cx="619126" cy="518273"/>
          </a:xfrm>
          <a:prstGeom prst="rect">
            <a:avLst/>
          </a:prstGeom>
        </p:spPr>
      </p:pic>
      <p:pic>
        <p:nvPicPr>
          <p:cNvPr id="10" name="Picture 9" descr="Python - Free Icon PNG, SVG">
            <a:extLst>
              <a:ext uri="{FF2B5EF4-FFF2-40B4-BE49-F238E27FC236}">
                <a16:creationId xmlns:a16="http://schemas.microsoft.com/office/drawing/2014/main" id="{036224BA-38F3-E906-830B-BAF747BCB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7631" y="6191250"/>
            <a:ext cx="607920" cy="5294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9E58C8-96EC-F755-4B91-94CA810F827E}"/>
              </a:ext>
            </a:extLst>
          </p:cNvPr>
          <p:cNvSpPr/>
          <p:nvPr/>
        </p:nvSpPr>
        <p:spPr>
          <a:xfrm>
            <a:off x="10486861" y="5689805"/>
            <a:ext cx="1452171" cy="117249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896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omputer screen with graphs and icons&#10;&#10;AI-generated content may be incorrect.">
            <a:extLst>
              <a:ext uri="{FF2B5EF4-FFF2-40B4-BE49-F238E27FC236}">
                <a16:creationId xmlns:a16="http://schemas.microsoft.com/office/drawing/2014/main" id="{5F75BE0F-9722-AC47-DABE-7BDE6B74A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8" y="381000"/>
            <a:ext cx="11287126" cy="6072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C0405B-DE5F-22C8-34C1-9D280E323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5" y="381000"/>
            <a:ext cx="690561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326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B8ABD8-1FC2-38B4-51A5-05C3E91DD6C1}"/>
              </a:ext>
            </a:extLst>
          </p:cNvPr>
          <p:cNvSpPr txBox="1">
            <a:spLocks/>
          </p:cNvSpPr>
          <p:nvPr/>
        </p:nvSpPr>
        <p:spPr>
          <a:xfrm>
            <a:off x="460190" y="2188882"/>
            <a:ext cx="10147952" cy="47610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IN" sz="2000" b="1">
                <a:solidFill>
                  <a:schemeClr val="tx1"/>
                </a:solidFill>
                <a:ea typeface="+mn-lt"/>
                <a:cs typeface="+mn-lt"/>
              </a:rPr>
              <a:t>Key Visual Analysis</a:t>
            </a:r>
            <a:endParaRPr lang="en-US">
              <a:solidFill>
                <a:schemeClr val="tx1"/>
              </a:solidFill>
            </a:endParaRPr>
          </a:p>
          <a:p>
            <a:pPr>
              <a:buFont typeface="Wingdings 3"/>
            </a:pPr>
            <a:r>
              <a:rPr lang="en-IN">
                <a:solidFill>
                  <a:schemeClr val="tx1"/>
                </a:solidFill>
                <a:ea typeface="+mn-lt"/>
                <a:cs typeface="+mn-lt"/>
              </a:rPr>
              <a:t>Learners by continent and opportunity category</a:t>
            </a:r>
            <a:endParaRPr lang="en-IN">
              <a:solidFill>
                <a:schemeClr val="tx1"/>
              </a:solidFill>
            </a:endParaRPr>
          </a:p>
          <a:p>
            <a:pPr>
              <a:buFont typeface="Wingdings 3"/>
            </a:pPr>
            <a:r>
              <a:rPr lang="en-IN">
                <a:solidFill>
                  <a:schemeClr val="tx1"/>
                </a:solidFill>
                <a:ea typeface="+mn-lt"/>
                <a:cs typeface="+mn-lt"/>
              </a:rPr>
              <a:t>Gender and age distribution</a:t>
            </a:r>
            <a:endParaRPr lang="en-IN">
              <a:solidFill>
                <a:schemeClr val="tx1"/>
              </a:solidFill>
            </a:endParaRPr>
          </a:p>
          <a:p>
            <a:pPr>
              <a:buFont typeface="Wingdings 3"/>
            </a:pPr>
            <a:r>
              <a:rPr lang="en-IN">
                <a:solidFill>
                  <a:schemeClr val="tx1"/>
                </a:solidFill>
                <a:ea typeface="+mn-lt"/>
                <a:cs typeface="+mn-lt"/>
              </a:rPr>
              <a:t>Year-wise and month-wise application trends</a:t>
            </a:r>
          </a:p>
          <a:p>
            <a:pPr marL="0" indent="0">
              <a:buNone/>
            </a:pPr>
            <a:r>
              <a:rPr lang="en-IN" sz="2000" b="1">
                <a:solidFill>
                  <a:schemeClr val="tx1"/>
                </a:solidFill>
                <a:ea typeface="+mn-lt"/>
                <a:cs typeface="+mn-lt"/>
              </a:rPr>
              <a:t>Major Insights</a:t>
            </a:r>
            <a:endParaRPr lang="en-IN" sz="2000">
              <a:solidFill>
                <a:schemeClr val="tx1"/>
              </a:solidFill>
            </a:endParaRPr>
          </a:p>
          <a:p>
            <a:pPr>
              <a:buFont typeface="Wingdings 3"/>
            </a:pPr>
            <a:r>
              <a:rPr lang="en-IN">
                <a:solidFill>
                  <a:schemeClr val="tx1"/>
                </a:solidFill>
                <a:ea typeface="+mn-lt"/>
                <a:cs typeface="+mn-lt"/>
              </a:rPr>
              <a:t>North America shows highest participation</a:t>
            </a:r>
            <a:endParaRPr lang="en-IN">
              <a:solidFill>
                <a:schemeClr val="tx1"/>
              </a:solidFill>
            </a:endParaRPr>
          </a:p>
          <a:p>
            <a:pPr>
              <a:buFont typeface="Wingdings 3"/>
            </a:pPr>
            <a:r>
              <a:rPr lang="en-IN">
                <a:solidFill>
                  <a:schemeClr val="tx1"/>
                </a:solidFill>
                <a:ea typeface="+mn-lt"/>
                <a:cs typeface="+mn-lt"/>
              </a:rPr>
              <a:t>Internships are most popular opportunity</a:t>
            </a:r>
            <a:endParaRPr lang="en-IN">
              <a:solidFill>
                <a:schemeClr val="tx1"/>
              </a:solidFill>
            </a:endParaRPr>
          </a:p>
          <a:p>
            <a:pPr>
              <a:buFont typeface="Wingdings 3"/>
            </a:pPr>
            <a:r>
              <a:rPr lang="en-IN">
                <a:solidFill>
                  <a:schemeClr val="tx1"/>
                </a:solidFill>
                <a:ea typeface="+mn-lt"/>
                <a:cs typeface="+mn-lt"/>
              </a:rPr>
              <a:t>Majority of learners completed programs</a:t>
            </a:r>
            <a:endParaRPr lang="en-IN">
              <a:solidFill>
                <a:schemeClr val="tx1"/>
              </a:solidFill>
            </a:endParaRPr>
          </a:p>
          <a:p>
            <a:pPr>
              <a:buFont typeface="Wingdings 3"/>
            </a:pPr>
            <a:r>
              <a:rPr lang="en-IN">
                <a:solidFill>
                  <a:schemeClr val="tx1"/>
                </a:solidFill>
                <a:ea typeface="+mn-lt"/>
                <a:cs typeface="+mn-lt"/>
              </a:rPr>
              <a:t>Strong growth in applications (2023–2024)</a:t>
            </a:r>
            <a:endParaRPr lang="en-IN">
              <a:solidFill>
                <a:schemeClr val="tx1"/>
              </a:solidFill>
            </a:endParaRPr>
          </a:p>
          <a:p>
            <a:pPr>
              <a:buFont typeface="Wingdings 3"/>
            </a:pPr>
            <a:r>
              <a:rPr lang="en-IN">
                <a:solidFill>
                  <a:schemeClr val="tx1"/>
                </a:solidFill>
                <a:ea typeface="+mn-lt"/>
                <a:cs typeface="+mn-lt"/>
              </a:rPr>
              <a:t>Most active learners aged 18–25</a:t>
            </a:r>
            <a:endParaRPr lang="en-IN">
              <a:solidFill>
                <a:schemeClr val="tx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IN" b="1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IN">
              <a:solidFill>
                <a:schemeClr val="tx1"/>
              </a:solidFill>
            </a:endParaRPr>
          </a:p>
        </p:txBody>
      </p:sp>
      <p:pic>
        <p:nvPicPr>
          <p:cNvPr id="3" name="Picture 2" descr="A pie chart with numbers and a number of countries/regions&#10;&#10;AI-generated content may be incorrect.">
            <a:extLst>
              <a:ext uri="{FF2B5EF4-FFF2-40B4-BE49-F238E27FC236}">
                <a16:creationId xmlns:a16="http://schemas.microsoft.com/office/drawing/2014/main" id="{BA46BD6C-FAA1-60C2-BCB3-100BF7B8F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5" y="2443158"/>
            <a:ext cx="3876814" cy="3594101"/>
          </a:xfrm>
          <a:prstGeom prst="rect">
            <a:avLst/>
          </a:prstGeom>
        </p:spPr>
      </p:pic>
      <p:pic>
        <p:nvPicPr>
          <p:cNvPr id="4" name="Picture 3" descr="A blue and orange pie chart&#10;&#10;AI-generated content may be incorrect.">
            <a:extLst>
              <a:ext uri="{FF2B5EF4-FFF2-40B4-BE49-F238E27FC236}">
                <a16:creationId xmlns:a16="http://schemas.microsoft.com/office/drawing/2014/main" id="{C7AEB425-8985-D56B-E698-6A14DF57B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751" y="2610673"/>
            <a:ext cx="3800475" cy="3248025"/>
          </a:xfrm>
          <a:prstGeom prst="rect">
            <a:avLst/>
          </a:prstGeom>
        </p:spPr>
      </p:pic>
      <p:pic>
        <p:nvPicPr>
          <p:cNvPr id="5" name="Picture 4" descr="A graph of a number of age distribution&#10;&#10;AI-generated content may be incorrect.">
            <a:extLst>
              <a:ext uri="{FF2B5EF4-FFF2-40B4-BE49-F238E27FC236}">
                <a16:creationId xmlns:a16="http://schemas.microsoft.com/office/drawing/2014/main" id="{A49AFB82-8426-955E-D155-4D13ABE9B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676" y="2443163"/>
            <a:ext cx="5042648" cy="2688852"/>
          </a:xfrm>
          <a:prstGeom prst="rect">
            <a:avLst/>
          </a:prstGeom>
        </p:spPr>
      </p:pic>
      <p:pic>
        <p:nvPicPr>
          <p:cNvPr id="7" name="Picture 6" descr="A graph showing a line&#10;&#10;AI-generated content may be incorrect.">
            <a:extLst>
              <a:ext uri="{FF2B5EF4-FFF2-40B4-BE49-F238E27FC236}">
                <a16:creationId xmlns:a16="http://schemas.microsoft.com/office/drawing/2014/main" id="{F5206DA9-A322-4754-E925-7C8D34EF6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278" y="3279121"/>
            <a:ext cx="5480797" cy="2473699"/>
          </a:xfrm>
          <a:prstGeom prst="rect">
            <a:avLst/>
          </a:prstGeom>
        </p:spPr>
      </p:pic>
      <p:pic>
        <p:nvPicPr>
          <p:cNvPr id="8" name="Picture 7" descr="A pie chart with text on it&#10;&#10;AI-generated content may be incorrect.">
            <a:extLst>
              <a:ext uri="{FF2B5EF4-FFF2-40B4-BE49-F238E27FC236}">
                <a16:creationId xmlns:a16="http://schemas.microsoft.com/office/drawing/2014/main" id="{0A2FD50B-0D0B-C1EF-7DED-808B73C0C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0645" y="2622055"/>
            <a:ext cx="4610100" cy="359092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ACF0079-4AAA-3B4D-0CB5-3A857207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1489285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FF784-9CC1-7967-9B0B-E8435C7C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EBEBEB"/>
                </a:solidFill>
              </a:rPr>
              <a:t>Model Building</a:t>
            </a:r>
            <a:endParaRPr lang="en-US">
              <a:solidFill>
                <a:srgbClr val="EBEBEB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2B36BC-39F9-61D1-127F-3C2FF8708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3" t="4810" r="36714" b="3291"/>
          <a:stretch>
            <a:fillRect/>
          </a:stretch>
        </p:blipFill>
        <p:spPr>
          <a:xfrm>
            <a:off x="346490" y="2352273"/>
            <a:ext cx="7155802" cy="4316285"/>
          </a:xfrm>
          <a:prstGeom prst="rect">
            <a:avLst/>
          </a:prstGeom>
        </p:spPr>
      </p:pic>
      <p:pic>
        <p:nvPicPr>
          <p:cNvPr id="3" name="Picture 2" descr="A green background with white text&#10;&#10;AI-generated content may be incorrect.">
            <a:extLst>
              <a:ext uri="{FF2B5EF4-FFF2-40B4-BE49-F238E27FC236}">
                <a16:creationId xmlns:a16="http://schemas.microsoft.com/office/drawing/2014/main" id="{A551DE92-161A-3FFF-B7FB-7B7078A46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506" y="2655094"/>
            <a:ext cx="4281486" cy="2845592"/>
          </a:xfrm>
          <a:prstGeom prst="rect">
            <a:avLst/>
          </a:prstGeom>
        </p:spPr>
      </p:pic>
      <p:pic>
        <p:nvPicPr>
          <p:cNvPr id="4" name="Picture 3" descr="A green background with white text&#10;&#10;AI-generated content may be incorrect.">
            <a:extLst>
              <a:ext uri="{FF2B5EF4-FFF2-40B4-BE49-F238E27FC236}">
                <a16:creationId xmlns:a16="http://schemas.microsoft.com/office/drawing/2014/main" id="{0FF9C450-090F-146F-8DCF-184163068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268" y="2650331"/>
            <a:ext cx="4295776" cy="3033714"/>
          </a:xfrm>
          <a:prstGeom prst="rect">
            <a:avLst/>
          </a:prstGeom>
        </p:spPr>
      </p:pic>
      <p:pic>
        <p:nvPicPr>
          <p:cNvPr id="5" name="Picture 4" descr="A white chain link on a black background&#10;&#10;AI-generated content may be incorrect.">
            <a:extLst>
              <a:ext uri="{FF2B5EF4-FFF2-40B4-BE49-F238E27FC236}">
                <a16:creationId xmlns:a16="http://schemas.microsoft.com/office/drawing/2014/main" id="{C4A16551-F12F-7143-1054-DB930293E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50158" y="1200116"/>
            <a:ext cx="297657" cy="333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98DB61-0305-13AC-26F7-8530408E8A6F}"/>
              </a:ext>
            </a:extLst>
          </p:cNvPr>
          <p:cNvSpPr txBox="1"/>
          <p:nvPr/>
        </p:nvSpPr>
        <p:spPr>
          <a:xfrm>
            <a:off x="5151318" y="1092639"/>
            <a:ext cx="15623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113434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19CA2-8F8D-A754-A9D6-C47BE9849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59" y="342135"/>
            <a:ext cx="6072776" cy="1622322"/>
          </a:xfrm>
        </p:spPr>
        <p:txBody>
          <a:bodyPr>
            <a:normAutofit/>
          </a:bodyPr>
          <a:lstStyle/>
          <a:p>
            <a:r>
              <a:rPr lang="en-IN" b="1">
                <a:solidFill>
                  <a:srgbClr val="FFFFFF"/>
                </a:solidFill>
              </a:rPr>
              <a:t>Model Evaluation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A7B64-B5F3-C6BF-D3E4-A028AA38636B}"/>
              </a:ext>
            </a:extLst>
          </p:cNvPr>
          <p:cNvSpPr txBox="1"/>
          <p:nvPr/>
        </p:nvSpPr>
        <p:spPr>
          <a:xfrm>
            <a:off x="818354" y="1487918"/>
            <a:ext cx="1066837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>
                <a:latin typeface="Times New Roman"/>
                <a:cs typeface="Times New Roman"/>
              </a:rPr>
              <a:t>Five classification models were trained and evaluated for learner churn prediction. Their performance was compared using accuracy score. 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1508306-1655-43C6-A0B7-120BEAB94CAB}"/>
              </a:ext>
            </a:extLst>
          </p:cNvPr>
          <p:cNvSpPr/>
          <p:nvPr/>
        </p:nvSpPr>
        <p:spPr>
          <a:xfrm>
            <a:off x="4582787" y="2321151"/>
            <a:ext cx="3243660" cy="55052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Key Findings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FFB251-7A8F-38E3-FEA3-6DB701DA6506}"/>
              </a:ext>
            </a:extLst>
          </p:cNvPr>
          <p:cNvSpPr txBox="1"/>
          <p:nvPr/>
        </p:nvSpPr>
        <p:spPr>
          <a:xfrm>
            <a:off x="943348" y="2978271"/>
            <a:ext cx="10546378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sz="2000" b="1">
                <a:latin typeface="Times New Roman"/>
                <a:ea typeface="+mn-lt"/>
                <a:cs typeface="+mn-lt"/>
              </a:rPr>
              <a:t>Gradient Boosting</a:t>
            </a:r>
            <a:r>
              <a:rPr lang="en-US" sz="2000">
                <a:latin typeface="Times New Roman"/>
                <a:ea typeface="+mn-lt"/>
                <a:cs typeface="+mn-lt"/>
              </a:rPr>
              <a:t> delivered the most reliable and consistent performance among all models.</a:t>
            </a:r>
            <a:endParaRPr lang="en-US" sz="2000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>
                <a:latin typeface="Times New Roman"/>
                <a:ea typeface="+mn-lt"/>
                <a:cs typeface="+mn-lt"/>
              </a:rPr>
              <a:t>Effectively captured non-linear relationships and feature interactions influencing churn.</a:t>
            </a:r>
            <a:endParaRPr lang="en-US" sz="2000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>
                <a:latin typeface="Times New Roman"/>
                <a:ea typeface="+mn-lt"/>
                <a:cs typeface="+mn-lt"/>
              </a:rPr>
              <a:t>Showed stronger ability to identify churn patterns compared to other algorithms.</a:t>
            </a:r>
            <a:endParaRPr lang="en-US" sz="2000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>
                <a:latin typeface="Times New Roman"/>
                <a:ea typeface="+mn-lt"/>
                <a:cs typeface="+mn-lt"/>
              </a:rPr>
              <a:t>Random Forest and Decision Tree achieved competitive performance but were less consistent than </a:t>
            </a:r>
            <a:r>
              <a:rPr lang="en-US" sz="2000">
                <a:latin typeface="Times New Roman"/>
                <a:ea typeface="+mn-lt"/>
                <a:cs typeface="Times New Roman"/>
              </a:rPr>
              <a:t>Gradient Boosting</a:t>
            </a:r>
            <a:r>
              <a:rPr lang="en-US" sz="2000">
                <a:latin typeface="Times New Roman"/>
                <a:ea typeface="+mn-lt"/>
                <a:cs typeface="+mn-lt"/>
              </a:rPr>
              <a:t>.</a:t>
            </a:r>
            <a:endParaRPr lang="en-US" sz="2000">
              <a:latin typeface="Times New Roman"/>
              <a:cs typeface="Times New Roman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2000">
                <a:latin typeface="Times New Roman"/>
                <a:ea typeface="+mn-lt"/>
                <a:cs typeface="+mn-lt"/>
              </a:rPr>
              <a:t>KNN performed very less effective in detecting complex churn behavior compared to other models.</a:t>
            </a:r>
            <a:endParaRPr lang="en-US" sz="2000">
              <a:latin typeface="Times New Roman"/>
            </a:endParaRPr>
          </a:p>
          <a:p>
            <a:pPr algn="just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5B6300-B587-A141-CD29-FC0EE2283B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92067"/>
              </p:ext>
            </p:extLst>
          </p:nvPr>
        </p:nvGraphicFramePr>
        <p:xfrm>
          <a:off x="821531" y="2393155"/>
          <a:ext cx="4326336" cy="373431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67417">
                  <a:extLst>
                    <a:ext uri="{9D8B030D-6E8A-4147-A177-3AD203B41FA5}">
                      <a16:colId xmlns:a16="http://schemas.microsoft.com/office/drawing/2014/main" val="3586547977"/>
                    </a:ext>
                  </a:extLst>
                </a:gridCol>
                <a:gridCol w="2058919">
                  <a:extLst>
                    <a:ext uri="{9D8B030D-6E8A-4147-A177-3AD203B41FA5}">
                      <a16:colId xmlns:a16="http://schemas.microsoft.com/office/drawing/2014/main" val="1385595152"/>
                    </a:ext>
                  </a:extLst>
                </a:gridCol>
              </a:tblGrid>
              <a:tr h="5334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Model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ROC-AUC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74424865"/>
                  </a:ext>
                </a:extLst>
              </a:tr>
              <a:tr h="5334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Logistic Regression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0.909790257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05259376"/>
                  </a:ext>
                </a:extLst>
              </a:tr>
              <a:tr h="5334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Random Forest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0.932935806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686829"/>
                  </a:ext>
                </a:extLst>
              </a:tr>
              <a:tr h="5334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Gradient Boosting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0.950439716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29027085"/>
                  </a:ext>
                </a:extLst>
              </a:tr>
              <a:tr h="106694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K-Nearest Neighbours (KNN)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0.790135781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3680747"/>
                  </a:ext>
                </a:extLst>
              </a:tr>
              <a:tr h="5334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Decision Tree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effectLst/>
                        </a:rPr>
                        <a:t>0.937441527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8580626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FCA5AC8-C453-1194-E009-1D1E3BDED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563" y="2405062"/>
            <a:ext cx="6226967" cy="372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32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5314782B-C8D2-0B5B-F9F0-135DDEDED6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64" r="1390" b="-186"/>
          <a:stretch>
            <a:fillRect/>
          </a:stretch>
        </p:blipFill>
        <p:spPr>
          <a:xfrm>
            <a:off x="532978" y="381892"/>
            <a:ext cx="11025218" cy="62024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69DF5F-191E-E50D-480E-821DEC94E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4101" y="-38101"/>
            <a:ext cx="688181" cy="11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5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37155-233C-A9CA-D649-4DFBF6577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Key Factors Affecting Churn</a:t>
            </a:r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62DD53E-C1E9-E95F-116B-2B53117E92A4}"/>
              </a:ext>
            </a:extLst>
          </p:cNvPr>
          <p:cNvSpPr/>
          <p:nvPr/>
        </p:nvSpPr>
        <p:spPr>
          <a:xfrm>
            <a:off x="539171" y="2952715"/>
            <a:ext cx="3810270" cy="30001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We observe that churn is slightly higher than retention, indicating a persistent dropout issue across the platform.</a:t>
            </a:r>
            <a:endParaRPr lang="en-US"/>
          </a:p>
        </p:txBody>
      </p:sp>
      <p:pic>
        <p:nvPicPr>
          <p:cNvPr id="13" name="Picture 12" descr="A blue rectangular bars with white text&#10;&#10;AI-generated content may be incorrect.">
            <a:extLst>
              <a:ext uri="{FF2B5EF4-FFF2-40B4-BE49-F238E27FC236}">
                <a16:creationId xmlns:a16="http://schemas.microsoft.com/office/drawing/2014/main" id="{91783307-AFA5-756C-96B4-457E542A4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563" y="2362200"/>
            <a:ext cx="5393531" cy="418147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D9009A4-1A74-AC57-2590-F998A14CE88D}"/>
              </a:ext>
            </a:extLst>
          </p:cNvPr>
          <p:cNvSpPr/>
          <p:nvPr/>
        </p:nvSpPr>
        <p:spPr>
          <a:xfrm>
            <a:off x="536790" y="2950334"/>
            <a:ext cx="3810270" cy="30001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Internships show the highest churn compared to courses and competitions, suggesting expectation mismatch or higher commitment barriers.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D03868-E504-5DE0-1CE6-6F0C2183D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275" y="2603410"/>
            <a:ext cx="5393531" cy="3694293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E03FE5A-934C-F56A-2789-71BD5BCB7704}"/>
              </a:ext>
            </a:extLst>
          </p:cNvPr>
          <p:cNvSpPr/>
          <p:nvPr/>
        </p:nvSpPr>
        <p:spPr>
          <a:xfrm>
            <a:off x="534409" y="2959859"/>
            <a:ext cx="3810270" cy="30001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Churn is highest in North America and Asia, while South America shows stronger retention trends.</a:t>
            </a:r>
          </a:p>
        </p:txBody>
      </p:sp>
      <p:pic>
        <p:nvPicPr>
          <p:cNvPr id="22" name="Picture 21" descr="A graph of blue and white bars with black text&#10;&#10;AI-generated content may be incorrect.">
            <a:extLst>
              <a:ext uri="{FF2B5EF4-FFF2-40B4-BE49-F238E27FC236}">
                <a16:creationId xmlns:a16="http://schemas.microsoft.com/office/drawing/2014/main" id="{EB43DAD2-A658-6B82-A006-8E43EF759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2635761"/>
            <a:ext cx="5393531" cy="3624829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707D506-8C7F-B78D-8A0B-C6E0D555696B}"/>
              </a:ext>
            </a:extLst>
          </p:cNvPr>
          <p:cNvSpPr/>
          <p:nvPr/>
        </p:nvSpPr>
        <p:spPr>
          <a:xfrm>
            <a:off x="567747" y="2969384"/>
            <a:ext cx="3810270" cy="30001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Age shows moderate influence, but it is not a dominant standalone churn driver.</a:t>
            </a:r>
          </a:p>
        </p:txBody>
      </p:sp>
      <p:pic>
        <p:nvPicPr>
          <p:cNvPr id="26" name="Picture 25" descr="A diagram of a diagram&#10;&#10;AI-generated content may be incorrect.">
            <a:extLst>
              <a:ext uri="{FF2B5EF4-FFF2-40B4-BE49-F238E27FC236}">
                <a16:creationId xmlns:a16="http://schemas.microsoft.com/office/drawing/2014/main" id="{EAAE416A-ECD2-B352-F209-7F89A9561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0943" y="2645286"/>
            <a:ext cx="4733918" cy="3624829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7F09113-AB35-B771-226C-4F11B060D8F3}"/>
              </a:ext>
            </a:extLst>
          </p:cNvPr>
          <p:cNvSpPr/>
          <p:nvPr/>
        </p:nvSpPr>
        <p:spPr>
          <a:xfrm>
            <a:off x="577272" y="2978909"/>
            <a:ext cx="3810270" cy="300017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Overall, churn is mainly driven by opportunity type, apply delay days, application  , geography, and engagement level rather than demographic variables alone.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483739D-D8D3-0C3D-F8C9-3F98A1409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1812" y="2791748"/>
            <a:ext cx="6841323" cy="349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58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  <p:bldP spid="16" grpId="0" animBg="1"/>
      <p:bldP spid="16" grpId="1" animBg="1"/>
      <p:bldP spid="20" grpId="0" animBg="1"/>
      <p:bldP spid="20" grpId="1" animBg="1"/>
      <p:bldP spid="24" grpId="0" animBg="1"/>
      <p:bldP spid="24" grpId="1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23D6F6-624F-288B-313A-2746DFFA4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Recommendations for reduce churn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6" name="Picture 5" descr="A group of people sitting around a table&#10;&#10;AI-generated content may be incorrect.">
            <a:extLst>
              <a:ext uri="{FF2B5EF4-FFF2-40B4-BE49-F238E27FC236}">
                <a16:creationId xmlns:a16="http://schemas.microsoft.com/office/drawing/2014/main" id="{30F2E32D-0B71-925A-85EE-67743225B5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88" t="-75" r="1163" b="1344"/>
          <a:stretch>
            <a:fillRect/>
          </a:stretch>
        </p:blipFill>
        <p:spPr>
          <a:xfrm>
            <a:off x="266126" y="397920"/>
            <a:ext cx="7760327" cy="5944346"/>
          </a:xfrm>
          <a:prstGeom prst="rect">
            <a:avLst/>
          </a:prstGeom>
        </p:spPr>
      </p:pic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35E3CAC7-0B7A-4DFB-ACB5-8C9B756AD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791" y="1711699"/>
            <a:ext cx="4605482" cy="462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21136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029" id="{ED3996BA-162B-43C7-B0E2-A5CA4E649741}" vid="{187088E4-27D7-4455-856F-4A44258D82E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Ion Boardroom</vt:lpstr>
      <vt:lpstr>AI Powered Data Analysis Remote Internship</vt:lpstr>
      <vt:lpstr>Dataset Overview</vt:lpstr>
      <vt:lpstr>PowerPoint Presentation</vt:lpstr>
      <vt:lpstr>Exploratory Data Analysis</vt:lpstr>
      <vt:lpstr>Model Building</vt:lpstr>
      <vt:lpstr>Model Evaluation</vt:lpstr>
      <vt:lpstr>PowerPoint Presentation</vt:lpstr>
      <vt:lpstr>Key Factors Affecting Churn</vt:lpstr>
      <vt:lpstr>Recommendations for reduce churn</vt:lpstr>
      <vt:lpstr>Conclusion </vt:lpstr>
      <vt:lpstr>Internship Reflection</vt:lpstr>
      <vt:lpstr>Reference 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Powered Data Analysis Remote Internship</dc:title>
  <dc:creator>VATSAL PUJARA</dc:creator>
  <cp:revision>15</cp:revision>
  <dcterms:created xsi:type="dcterms:W3CDTF">2026-02-06T08:02:46Z</dcterms:created>
  <dcterms:modified xsi:type="dcterms:W3CDTF">2026-02-13T11:36:06Z</dcterms:modified>
</cp:coreProperties>
</file>